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610098-FA8D-4C63-BC08-D516864D0D85}" type="datetimeFigureOut">
              <a:rPr lang="it-IT" smtClean="0"/>
              <a:pPr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0A97A9-69F5-4E44-82B9-C617F6FFE1D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0"/>
            <a:ext cx="5105400" cy="2868168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4800" dirty="0" err="1" smtClean="0">
                <a:latin typeface="Algerian" pitchFamily="82" charset="0"/>
              </a:rPr>
              <a:t>Serratore</a:t>
            </a:r>
            <a:r>
              <a:rPr lang="it-IT" sz="4800" dirty="0" smtClean="0">
                <a:latin typeface="Algerian" pitchFamily="82" charset="0"/>
              </a:rPr>
              <a:t> Sonia  2°D  </a:t>
            </a:r>
            <a:endParaRPr lang="it-IT" sz="4800" dirty="0"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612576" y="3356992"/>
            <a:ext cx="6400800" cy="1752600"/>
          </a:xfrm>
        </p:spPr>
        <p:txBody>
          <a:bodyPr/>
          <a:lstStyle/>
          <a:p>
            <a:r>
              <a:rPr lang="it-IT" dirty="0" smtClean="0"/>
              <a:t>TTRG </a:t>
            </a:r>
          </a:p>
          <a:p>
            <a:r>
              <a:rPr lang="it-IT" dirty="0" smtClean="0"/>
              <a:t>2015/2016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Immagine 4" descr="Immagine PAREO TAGLIAT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688075"/>
            <a:ext cx="2478573" cy="316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vestito latino americano don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63351" cy="257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6246" t="30141" r="48258" b="18672"/>
          <a:stretch>
            <a:fillRect/>
          </a:stretch>
        </p:blipFill>
        <p:spPr bwMode="auto">
          <a:xfrm>
            <a:off x="0" y="3113584"/>
            <a:ext cx="201622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ore 12"/>
          <p:cNvSpPr/>
          <p:nvPr/>
        </p:nvSpPr>
        <p:spPr>
          <a:xfrm rot="1155140">
            <a:off x="7308304" y="332656"/>
            <a:ext cx="1440160" cy="1368152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28656" cy="120239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Tuta donna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maglia a giromanica con scollo rotondo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</a:t>
            </a:r>
            <a:r>
              <a:rPr lang="it-IT" sz="18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fuxia</a:t>
            </a: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pantacollant lungo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viola </a:t>
            </a: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20" t="21004" r="62775" b="6456"/>
          <a:stretch>
            <a:fillRect/>
          </a:stretch>
        </p:blipFill>
        <p:spPr bwMode="auto">
          <a:xfrm>
            <a:off x="323528" y="1519476"/>
            <a:ext cx="3528392" cy="523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59536" t="23368" b="5203"/>
          <a:stretch>
            <a:fillRect/>
          </a:stretch>
        </p:blipFill>
        <p:spPr bwMode="auto">
          <a:xfrm>
            <a:off x="4067944" y="1772816"/>
            <a:ext cx="384543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Completo donna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maglia a bretella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bordeaux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pantalone a palazzo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nero </a:t>
            </a: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14" t="22774" r="52187" b="6456"/>
          <a:stretch>
            <a:fillRect/>
          </a:stretch>
        </p:blipFill>
        <p:spPr bwMode="auto">
          <a:xfrm>
            <a:off x="179512" y="420318"/>
            <a:ext cx="2736304" cy="618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63378" t="23636" r="844" b="5455"/>
          <a:stretch>
            <a:fillRect/>
          </a:stretch>
        </p:blipFill>
        <p:spPr bwMode="auto">
          <a:xfrm rot="685719">
            <a:off x="3588876" y="1678068"/>
            <a:ext cx="3831799" cy="4269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72390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Vestito da ballo donna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monospalla</a:t>
            </a: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con fasciatura in vita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taglio </a:t>
            </a:r>
            <a:r>
              <a:rPr lang="it-IT" sz="18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obbliquo</a:t>
            </a: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rosso </a:t>
            </a: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464" t="21231" r="51703" b="6229"/>
          <a:stretch>
            <a:fillRect/>
          </a:stretch>
        </p:blipFill>
        <p:spPr bwMode="auto">
          <a:xfrm rot="20858630">
            <a:off x="610455" y="415817"/>
            <a:ext cx="2773376" cy="600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62448" t="20826" b="6282"/>
          <a:stretch>
            <a:fillRect/>
          </a:stretch>
        </p:blipFill>
        <p:spPr bwMode="auto">
          <a:xfrm rot="609006">
            <a:off x="4350909" y="2027714"/>
            <a:ext cx="3203280" cy="3495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Vestito da ballo uomo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maglia a giromanica con scollo a v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nero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pantalone a zampa di elefante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rosso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87" t="23000" r="49660" b="6229"/>
          <a:stretch>
            <a:fillRect/>
          </a:stretch>
        </p:blipFill>
        <p:spPr bwMode="auto">
          <a:xfrm>
            <a:off x="323528" y="836712"/>
            <a:ext cx="3241472" cy="5848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60100" t="22414" b="5172"/>
          <a:stretch>
            <a:fillRect/>
          </a:stretch>
        </p:blipFill>
        <p:spPr bwMode="auto">
          <a:xfrm rot="815588">
            <a:off x="4064082" y="2322392"/>
            <a:ext cx="3580256" cy="3653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692696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Vestito da sera donna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lungo fino alla caviglia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scollo a cuore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rosso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scialle lungo fino alla vita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nero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82" t="21004" r="42650" b="6456"/>
          <a:stretch>
            <a:fillRect/>
          </a:stretch>
        </p:blipFill>
        <p:spPr bwMode="auto">
          <a:xfrm>
            <a:off x="323528" y="764704"/>
            <a:ext cx="3726031" cy="54726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57014" t="21127" b="5634"/>
          <a:stretch>
            <a:fillRect/>
          </a:stretch>
        </p:blipFill>
        <p:spPr bwMode="auto">
          <a:xfrm>
            <a:off x="4139952" y="2492896"/>
            <a:ext cx="3908873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agina iniziale 4">
            <a:hlinkClick r:id="rId4" action="ppaction://hlinksldjump" highlightClick="1"/>
          </p:cNvPr>
          <p:cNvSpPr/>
          <p:nvPr/>
        </p:nvSpPr>
        <p:spPr>
          <a:xfrm>
            <a:off x="6804248" y="6381328"/>
            <a:ext cx="216024" cy="2160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Tuta donna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intera,</a:t>
            </a:r>
            <a:r>
              <a:rPr lang="it-IT" sz="20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monospalla</a:t>
            </a: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palazzo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rosso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2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13" t="24920" r="47808" b="4687"/>
          <a:stretch>
            <a:fillRect/>
          </a:stretch>
        </p:blipFill>
        <p:spPr bwMode="auto">
          <a:xfrm rot="21396595">
            <a:off x="521277" y="596400"/>
            <a:ext cx="3410162" cy="5424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63503" t="20896" b="5970"/>
          <a:stretch>
            <a:fillRect/>
          </a:stretch>
        </p:blipFill>
        <p:spPr bwMode="auto">
          <a:xfrm rot="21395582">
            <a:off x="4173519" y="1551317"/>
            <a:ext cx="3562068" cy="4013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Pagina iniziale 9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vanti o successivo 10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Vestito elegante donna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scollo rotondo a ¾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lungo fin sopra il ginocchio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nero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fasciatura in vita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bianco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11" t="22774" r="46121" b="4687"/>
          <a:stretch>
            <a:fillRect/>
          </a:stretch>
        </p:blipFill>
        <p:spPr bwMode="auto">
          <a:xfrm>
            <a:off x="323528" y="1700808"/>
            <a:ext cx="328479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 l="64872" t="21795" b="20513"/>
          <a:stretch>
            <a:fillRect/>
          </a:stretch>
        </p:blipFill>
        <p:spPr bwMode="auto">
          <a:xfrm>
            <a:off x="3816066" y="2492896"/>
            <a:ext cx="39771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836712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Completo donna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top a fascia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 : viola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pantaloncino alto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colore:viola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 </a:t>
            </a:r>
            <a:r>
              <a:rPr lang="it-IT" sz="18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giacchino</a:t>
            </a: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 ¾ corto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viola scuro </a:t>
            </a: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44" t="22774" r="41547" b="8225"/>
          <a:stretch>
            <a:fillRect/>
          </a:stretch>
        </p:blipFill>
        <p:spPr bwMode="auto">
          <a:xfrm>
            <a:off x="251520" y="260648"/>
            <a:ext cx="3815358" cy="560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57876" t="22059" b="7353"/>
          <a:stretch>
            <a:fillRect/>
          </a:stretch>
        </p:blipFill>
        <p:spPr bwMode="auto">
          <a:xfrm rot="1151904">
            <a:off x="4433125" y="2669383"/>
            <a:ext cx="3412899" cy="321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Giacca invernale donna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giacca lunga sotto il ginocchio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senape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vestito lungo fino al ginocchio a fascia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blu</a:t>
            </a:r>
            <a:endParaRPr lang="it-IT" sz="2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63" t="21231" r="47572" b="7998"/>
          <a:stretch>
            <a:fillRect/>
          </a:stretch>
        </p:blipFill>
        <p:spPr bwMode="auto">
          <a:xfrm rot="20696026">
            <a:off x="525589" y="1807539"/>
            <a:ext cx="3071848" cy="4450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50996" t="21429" b="5714"/>
          <a:stretch>
            <a:fillRect/>
          </a:stretch>
        </p:blipFill>
        <p:spPr bwMode="auto">
          <a:xfrm rot="490421">
            <a:off x="4122722" y="2161349"/>
            <a:ext cx="3658166" cy="3057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620688"/>
            <a:ext cx="7239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tuta da ginnastica donna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maglia a giromanica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corallo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 pantacollant sopra la caviglia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giallo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2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65" t="21004" r="43446" b="4687"/>
          <a:stretch>
            <a:fillRect/>
          </a:stretch>
        </p:blipFill>
        <p:spPr bwMode="auto">
          <a:xfrm>
            <a:off x="0" y="692696"/>
            <a:ext cx="4176464" cy="5741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66815" t="23188" b="15942"/>
          <a:stretch>
            <a:fillRect/>
          </a:stretch>
        </p:blipFill>
        <p:spPr bwMode="auto">
          <a:xfrm rot="903650">
            <a:off x="4180592" y="2301736"/>
            <a:ext cx="3430195" cy="3537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agina iniziale 4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vanti o successivo 5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it-IT" dirty="0" smtClean="0"/>
              <a:t>menù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Pareo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Maglia uomo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Maglia bambino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Costume donna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Costume bambino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Costume uomo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Tuta uomo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Tuta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Completo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Vestito da ballo donna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Vestito da ballo uomo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vestito da sera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Tuta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Vestito elegante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Completo donna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Giaccone invernale donna </a:t>
            </a:r>
            <a:endParaRPr lang="it-IT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i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Tuta ginnastica donna 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Ringraziamenti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Ringrazio </a:t>
            </a:r>
            <a:r>
              <a:rPr lang="it-IT" sz="400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il </a:t>
            </a:r>
            <a:r>
              <a:rPr lang="it-IT" sz="400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D</a:t>
            </a:r>
            <a:r>
              <a:rPr lang="it-IT" sz="400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S</a:t>
            </a:r>
            <a:r>
              <a:rPr lang="it-IT" sz="400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 </a:t>
            </a:r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Pietro Gentile </a:t>
            </a:r>
          </a:p>
          <a:p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I responsabili di plesso </a:t>
            </a:r>
          </a:p>
          <a:p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Il prof. De Luca  di TTRG</a:t>
            </a:r>
          </a:p>
          <a:p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I professori </a:t>
            </a:r>
          </a:p>
          <a:p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I collaboratori </a:t>
            </a:r>
          </a:p>
          <a:p>
            <a:r>
              <a:rPr lang="it-IT" sz="4000" dirty="0" smtClean="0">
                <a:latin typeface="CommercialScript BT" pitchFamily="66" charset="0"/>
                <a:ea typeface="Cambria Math" pitchFamily="18" charset="0"/>
                <a:cs typeface="Aharoni" pitchFamily="2" charset="-79"/>
              </a:rPr>
              <a:t>Gli assistenti tecnici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-1107504"/>
            <a:ext cx="7239000" cy="484632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it-IT" sz="1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it-IT" sz="1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Fine...</a:t>
            </a:r>
            <a:r>
              <a:rPr lang="it-IT" sz="1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it-IT" sz="1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endParaRPr lang="it-IT" sz="1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sym typeface="Wingdings" pitchFamily="2" charset="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Pareo donna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 maniche larghe fino al gomito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 corto sopra la coscia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colore: rosa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07" t="25419" r="57084" b="6912"/>
          <a:stretch>
            <a:fillRect/>
          </a:stretch>
        </p:blipFill>
        <p:spPr bwMode="auto">
          <a:xfrm>
            <a:off x="251520" y="980728"/>
            <a:ext cx="3455633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0817" t="23077" b="5769"/>
          <a:stretch>
            <a:fillRect/>
          </a:stretch>
        </p:blipFill>
        <p:spPr bwMode="auto">
          <a:xfrm rot="992018">
            <a:off x="4133372" y="2095345"/>
            <a:ext cx="3718265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Pagina iniziale 10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vanti o successivo 11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Indietro o precedente 12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Maglia uomo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giromanica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stretta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celestino </a:t>
            </a: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50" t="22616" r="60267" b="6456"/>
          <a:stretch>
            <a:fillRect/>
          </a:stretch>
        </p:blipFill>
        <p:spPr bwMode="auto">
          <a:xfrm>
            <a:off x="467544" y="1196752"/>
            <a:ext cx="3554623" cy="539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315" t="26203" r="17266" b="21626"/>
          <a:stretch>
            <a:fillRect/>
          </a:stretch>
        </p:blipFill>
        <p:spPr bwMode="auto">
          <a:xfrm>
            <a:off x="4211960" y="2276872"/>
            <a:ext cx="3825934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Maglia bambino </a:t>
            </a:r>
            <a:br>
              <a:rPr lang="it-IT" sz="2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giromanica</a:t>
            </a:r>
            <a:br>
              <a:rPr lang="it-IT" sz="2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4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giallo </a:t>
            </a:r>
            <a:endParaRPr lang="it-IT" sz="24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79" t="30264" r="63031" b="18803"/>
          <a:stretch>
            <a:fillRect/>
          </a:stretch>
        </p:blipFill>
        <p:spPr bwMode="auto">
          <a:xfrm rot="21185652">
            <a:off x="293097" y="1593223"/>
            <a:ext cx="3386411" cy="5079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2905" t="22222" b="8889"/>
          <a:stretch>
            <a:fillRect/>
          </a:stretch>
        </p:blipFill>
        <p:spPr bwMode="auto">
          <a:xfrm rot="279837">
            <a:off x="4158517" y="2043998"/>
            <a:ext cx="3672211" cy="383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it-IT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Costume donna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pezzo sopra a cuore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nero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mutanda</a:t>
            </a: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alta </a:t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verde acqua </a:t>
            </a: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96" t="21004" r="60621" b="6456"/>
          <a:stretch>
            <a:fillRect/>
          </a:stretch>
        </p:blipFill>
        <p:spPr bwMode="auto">
          <a:xfrm>
            <a:off x="467544" y="1556792"/>
            <a:ext cx="3201956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1612" t="21053" r="2663" b="21053"/>
          <a:stretch>
            <a:fillRect/>
          </a:stretch>
        </p:blipFill>
        <p:spPr bwMode="auto">
          <a:xfrm rot="812793">
            <a:off x="4318634" y="2352039"/>
            <a:ext cx="3477460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Costume bambino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pantaloncino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verde</a:t>
            </a:r>
            <a:endParaRPr lang="it-IT" sz="2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93" t="31003" r="64001" b="17977"/>
          <a:stretch>
            <a:fillRect/>
          </a:stretch>
        </p:blipFill>
        <p:spPr bwMode="auto">
          <a:xfrm rot="21167568">
            <a:off x="683568" y="1628800"/>
            <a:ext cx="288032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69321" t="32286" b="15442"/>
          <a:stretch>
            <a:fillRect/>
          </a:stretch>
        </p:blipFill>
        <p:spPr bwMode="auto">
          <a:xfrm rot="382743">
            <a:off x="4102552" y="2392279"/>
            <a:ext cx="3563888" cy="3413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Costume uomo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 pantaloncino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blu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20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83" t="24286" r="52774" b="6456"/>
          <a:stretch>
            <a:fillRect/>
          </a:stretch>
        </p:blipFill>
        <p:spPr bwMode="auto">
          <a:xfrm>
            <a:off x="467544" y="548680"/>
            <a:ext cx="2520280" cy="607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8564" t="25000" r="6995" b="18615"/>
          <a:stretch>
            <a:fillRect/>
          </a:stretch>
        </p:blipFill>
        <p:spPr bwMode="auto">
          <a:xfrm rot="1406171">
            <a:off x="4330454" y="1974447"/>
            <a:ext cx="2873150" cy="37264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46304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Tuta uomo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maglia a giromanica con scollo a v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verde acqua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pantaloncino largo sotto </a:t>
            </a:r>
            <a:b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it-IT" sz="2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colore: blu </a:t>
            </a:r>
            <a: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it-IT" sz="18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it-IT" sz="180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46" t="22774" r="62269" b="6456"/>
          <a:stretch>
            <a:fillRect/>
          </a:stretch>
        </p:blipFill>
        <p:spPr bwMode="auto">
          <a:xfrm>
            <a:off x="251520" y="692696"/>
            <a:ext cx="3707244" cy="5347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63918" t="21429" b="8929"/>
          <a:stretch>
            <a:fillRect/>
          </a:stretch>
        </p:blipFill>
        <p:spPr bwMode="auto">
          <a:xfrm>
            <a:off x="4211960" y="2132856"/>
            <a:ext cx="3543804" cy="384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agina iniziale 7">
            <a:hlinkClick r:id="rId4" action="ppaction://hlinksldjump" highlightClick="1"/>
          </p:cNvPr>
          <p:cNvSpPr/>
          <p:nvPr/>
        </p:nvSpPr>
        <p:spPr>
          <a:xfrm>
            <a:off x="6732240" y="6165304"/>
            <a:ext cx="360040" cy="4046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>
          <a:xfrm>
            <a:off x="7308304" y="6453336"/>
            <a:ext cx="576064" cy="216024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dietro o precedente 9">
            <a:hlinkClick r:id="" action="ppaction://hlinkshowjump?jump=previousslide" highlightClick="1"/>
          </p:cNvPr>
          <p:cNvSpPr/>
          <p:nvPr/>
        </p:nvSpPr>
        <p:spPr>
          <a:xfrm>
            <a:off x="6012160" y="6453336"/>
            <a:ext cx="576064" cy="216024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121</Words>
  <Application>Microsoft Office PowerPoint</Application>
  <PresentationFormat>Presentazione su schermo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Mito</vt:lpstr>
      <vt:lpstr>Serratore Sonia  2°D  </vt:lpstr>
      <vt:lpstr>menù</vt:lpstr>
      <vt:lpstr>Pareo donna  con maniche larghe fino al gomito e corto sopra la coscia colore: rosa  </vt:lpstr>
      <vt:lpstr>Maglia uomo  a giromanica  stretta  colore: celestino </vt:lpstr>
      <vt:lpstr>Maglia bambino  a giromanica colore: giallo </vt:lpstr>
      <vt:lpstr> Costume donna  pezzo sopra a cuore  colore: nero  mutanda alta  colore: verde acqua </vt:lpstr>
      <vt:lpstr>Costume bambino  a pantaloncino  colore: verde</vt:lpstr>
      <vt:lpstr>Costume uomo  a pantaloncino  colore: blu  </vt:lpstr>
      <vt:lpstr>Tuta uomo  maglia a giromanica con scollo a v  colore: verde acqua  pantaloncino largo sotto  colore: blu  </vt:lpstr>
      <vt:lpstr>Tuta donna con maglia a giromanica con scollo rotondo  colore: fuxia pantacollant lungo  colore: viola </vt:lpstr>
      <vt:lpstr>Completo donna  con maglia a bretella colore: bordeaux pantalone a palazzo  colore: nero </vt:lpstr>
      <vt:lpstr>Vestito da ballo donna  monospalla con fasciatura in vita  con taglio obbliquo  colore: rosso </vt:lpstr>
      <vt:lpstr>Vestito da ballo uomo  con maglia a giromanica con scollo a v  colore: nero  pantalone a zampa di elefante  colore: rosso  </vt:lpstr>
      <vt:lpstr>Vestito da sera donna  lungo fino alla caviglia  con scollo a cuore  colore: rosso  e scialle lungo fino alla vita  colore: nero  </vt:lpstr>
      <vt:lpstr>Tuta donna  intera,monospalla  a palazzo  colore: rosso  </vt:lpstr>
      <vt:lpstr>Vestito elegante donna  con scollo rotondo a ¾ lungo fin sopra il ginocchio  colore: nero  con fasciatura in vita colore: bianco  </vt:lpstr>
      <vt:lpstr>Completo donna con top a fascia colore : viola  pantaloncino alto  colore:viola e giacchino a ¾ corto  colore: viola scuro </vt:lpstr>
      <vt:lpstr>Giacca invernale donna giacca lunga sotto il ginocchio  colore: senape con vestito lungo fino al ginocchio a fascia  colore: blu</vt:lpstr>
      <vt:lpstr>tuta da ginnastica donna  maglia a giromanica  colore: corallo  con pantacollant sopra la caviglia  colore: giallo  </vt:lpstr>
      <vt:lpstr>Ringraziamenti  </vt:lpstr>
      <vt:lpstr>Diapositiva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Serratore Sonia  2°D</dc:title>
  <dc:creator>pc</dc:creator>
  <cp:lastModifiedBy>USER</cp:lastModifiedBy>
  <cp:revision>31</cp:revision>
  <dcterms:created xsi:type="dcterms:W3CDTF">2016-05-13T07:13:59Z</dcterms:created>
  <dcterms:modified xsi:type="dcterms:W3CDTF">2016-05-27T20:05:05Z</dcterms:modified>
</cp:coreProperties>
</file>