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AE8470-DD74-44D8-A9F3-A1DBE61E4549}" type="datetimeFigureOut">
              <a:rPr lang="it-IT" smtClean="0"/>
              <a:pPr/>
              <a:t>07/08/2020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38E47B-68B1-4917-BD4B-8A851842A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Immagine%207.png" TargetMode="External"/><Relationship Id="rId13" Type="http://schemas.openxmlformats.org/officeDocument/2006/relationships/hyperlink" Target="Immagine%20paint%2013.png" TargetMode="External"/><Relationship Id="rId3" Type="http://schemas.openxmlformats.org/officeDocument/2006/relationships/hyperlink" Target="Immagine%202.png" TargetMode="External"/><Relationship Id="rId7" Type="http://schemas.openxmlformats.org/officeDocument/2006/relationships/hyperlink" Target="Immagine%20%206.png" TargetMode="External"/><Relationship Id="rId12" Type="http://schemas.openxmlformats.org/officeDocument/2006/relationships/hyperlink" Target="Immagine%20paint%2012.png" TargetMode="External"/><Relationship Id="rId2" Type="http://schemas.openxmlformats.org/officeDocument/2006/relationships/hyperlink" Target="Immagine%20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Immagine%205.png" TargetMode="External"/><Relationship Id="rId11" Type="http://schemas.openxmlformats.org/officeDocument/2006/relationships/hyperlink" Target="Immagine%2011.png" TargetMode="External"/><Relationship Id="rId5" Type="http://schemas.openxmlformats.org/officeDocument/2006/relationships/hyperlink" Target="Immagine%204.png" TargetMode="External"/><Relationship Id="rId10" Type="http://schemas.openxmlformats.org/officeDocument/2006/relationships/hyperlink" Target="Immagine%209.png" TargetMode="External"/><Relationship Id="rId4" Type="http://schemas.openxmlformats.org/officeDocument/2006/relationships/hyperlink" Target="Immagine%203.png" TargetMode="External"/><Relationship Id="rId9" Type="http://schemas.openxmlformats.org/officeDocument/2006/relationships/hyperlink" Target="Immagine%208.png" TargetMode="External"/><Relationship Id="rId14" Type="http://schemas.openxmlformats.org/officeDocument/2006/relationships/hyperlink" Target="Immagine%20%2014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260648"/>
            <a:ext cx="7772400" cy="4082752"/>
          </a:xfrm>
        </p:spPr>
        <p:txBody>
          <a:bodyPr>
            <a:normAutofit fontScale="47500" lnSpcReduction="20000"/>
          </a:bodyPr>
          <a:lstStyle/>
          <a:p>
            <a:r>
              <a:rPr lang="it-IT" sz="5400" dirty="0" smtClean="0">
                <a:latin typeface="Baskerville Old Face" pitchFamily="18" charset="0"/>
              </a:rPr>
              <a:t>Menù </a:t>
            </a:r>
            <a:endParaRPr lang="it-IT" sz="5400" dirty="0">
              <a:latin typeface="Baskerville Old Face" pitchFamily="18" charset="0"/>
            </a:endParaRPr>
          </a:p>
          <a:p>
            <a:r>
              <a:rPr lang="it-IT" sz="5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2" action="ppaction://hlinkfile"/>
              </a:rPr>
              <a:t>costume donna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3" action="ppaction://hlinkfile"/>
              </a:rPr>
              <a:t>costume uomo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4" action="ppaction://hlinkfile"/>
              </a:rPr>
              <a:t>costume bambino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5" action="ppaction://hlinkfile"/>
              </a:rPr>
              <a:t>pareo donna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6" action="ppaction://hlinkfile"/>
              </a:rPr>
              <a:t>maglia uomo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7" action="ppaction://hlinkfile"/>
              </a:rPr>
              <a:t>maglia bambino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 </a:t>
            </a:r>
            <a:r>
              <a:rPr lang="it-IT" sz="4400" dirty="0" smtClean="0">
                <a:latin typeface="Baskerville Old Face" pitchFamily="18" charset="0"/>
                <a:hlinkClick r:id="rId8" action="ppaction://hlinkfile"/>
              </a:rPr>
              <a:t>Tuta donna </a:t>
            </a:r>
            <a:r>
              <a:rPr lang="it-IT" sz="4400" dirty="0" err="1" smtClean="0">
                <a:latin typeface="Baskerville Old Face" pitchFamily="18" charset="0"/>
                <a:hlinkClick r:id="rId8" action="ppaction://hlinkfile"/>
              </a:rPr>
              <a:t>fusò</a:t>
            </a:r>
            <a:r>
              <a:rPr lang="it-IT" sz="4400" dirty="0" smtClean="0">
                <a:latin typeface="Baskerville Old Face" pitchFamily="18" charset="0"/>
                <a:hlinkClick r:id="rId8" action="ppaction://hlinkfile"/>
              </a:rPr>
              <a:t>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9" action="ppaction://hlinkfile"/>
              </a:rPr>
              <a:t>tuta donna </a:t>
            </a:r>
            <a:r>
              <a:rPr lang="it-IT" sz="4400" dirty="0" err="1" smtClean="0">
                <a:latin typeface="Baskerville Old Face" pitchFamily="18" charset="0"/>
                <a:hlinkClick r:id="rId9" action="ppaction://hlinkfile"/>
              </a:rPr>
              <a:t>pinocchietto</a:t>
            </a:r>
            <a:r>
              <a:rPr lang="it-IT" sz="4400" dirty="0" smtClean="0">
                <a:latin typeface="Baskerville Old Face" pitchFamily="18" charset="0"/>
                <a:hlinkClick r:id="rId9" action="ppaction://hlinkfile"/>
              </a:rPr>
              <a:t>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10" action="ppaction://hlinkfile"/>
              </a:rPr>
              <a:t>tuta donna pantaloncini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11" action="ppaction://hlinkfile"/>
              </a:rPr>
              <a:t>tuta uomo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12" action="ppaction://hlinkfile"/>
              </a:rPr>
              <a:t> tuta bambino 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13" action="ppaction://hlinkfile"/>
              </a:rPr>
              <a:t>hobby donna</a:t>
            </a:r>
            <a:endParaRPr lang="it-IT" sz="4400" dirty="0" smtClean="0">
              <a:latin typeface="Baskerville Old Face" pitchFamily="18" charset="0"/>
            </a:endParaRPr>
          </a:p>
          <a:p>
            <a:r>
              <a:rPr lang="it-IT" sz="4400" dirty="0" smtClean="0">
                <a:latin typeface="Baskerville Old Face" pitchFamily="18" charset="0"/>
              </a:rPr>
              <a:t>.</a:t>
            </a:r>
            <a:r>
              <a:rPr lang="it-IT" sz="4400" dirty="0" smtClean="0">
                <a:latin typeface="Baskerville Old Face" pitchFamily="18" charset="0"/>
                <a:hlinkClick r:id="rId14" action="ppaction://hlinkfile"/>
              </a:rPr>
              <a:t>hobby uomo </a:t>
            </a:r>
            <a:endParaRPr lang="it-IT" sz="4400" dirty="0" smtClean="0">
              <a:latin typeface="Baskerville Old Face" pitchFamily="18" charset="0"/>
            </a:endParaRPr>
          </a:p>
        </p:txBody>
      </p:sp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6444208" y="6165304"/>
            <a:ext cx="72008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7452320" y="6165304"/>
            <a:ext cx="576064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8244408" y="616530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0"/>
            <a:ext cx="7772400" cy="1426464"/>
          </a:xfrm>
        </p:spPr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Tuta  bambino:pantaloncini colore rosso:e maglia colore bianco 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paint 6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98775"/>
            <a:ext cx="3694726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egnaposto contenuto 7" descr="Immagine  6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898775"/>
            <a:ext cx="3824156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076056" y="6525344"/>
            <a:ext cx="360040" cy="3326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5652120" y="6525344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6228184" y="6597352"/>
            <a:ext cx="288032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914400"/>
          </a:xfrm>
        </p:spPr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Tuta donna:pantaloni a </a:t>
            </a:r>
            <a:r>
              <a:rPr lang="it-IT" dirty="0" err="1" smtClean="0">
                <a:latin typeface="Blackadder ITC" pitchFamily="82" charset="0"/>
              </a:rPr>
              <a:t>pinocchietto</a:t>
            </a:r>
            <a:r>
              <a:rPr lang="it-IT" dirty="0" smtClean="0">
                <a:latin typeface="Blackadder ITC" pitchFamily="82" charset="0"/>
              </a:rPr>
              <a:t> colore marrone e maglia colore blu corta 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paint 8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98775"/>
            <a:ext cx="2791665" cy="3959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egnaposto contenuto 7" descr="Immagine 8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457153"/>
            <a:ext cx="4041775" cy="3400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724128" y="6525344"/>
            <a:ext cx="432048" cy="3326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444208" y="6525344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7092280" y="6525344"/>
            <a:ext cx="36004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Tuta donna:pantaloncini colore verde acqua e maglia a fascia colore verde acqua corta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paint 9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98775"/>
            <a:ext cx="3392527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egnaposto contenuto 7" descr="Immagine 9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4041775" cy="2534186"/>
          </a:xfrm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6084168" y="6309320"/>
            <a:ext cx="504056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804248" y="6309320"/>
            <a:ext cx="360040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7380312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Body danza donna:body colore nero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paint 1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98775"/>
            <a:ext cx="3010908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Segnaposto contenuto 7" descr="Immagine1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98005"/>
            <a:ext cx="4041775" cy="3759995"/>
          </a:xfrm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4860032" y="6525344"/>
            <a:ext cx="576064" cy="3326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5940152" y="6497960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6732240" y="6525344"/>
            <a:ext cx="43204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Calzamaglia danza uomo:calzamaglia colore nero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paint 13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98775"/>
            <a:ext cx="3247624" cy="395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Segnaposto contenuto 7" descr="Immagine  1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898775"/>
            <a:ext cx="3827495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940152" y="6569968"/>
            <a:ext cx="432048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660232" y="6525344"/>
            <a:ext cx="360040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7308304" y="6569968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2365360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Ringrazio  il dirigente scolastico Pietro Gentile;</a:t>
            </a:r>
          </a:p>
          <a:p>
            <a:r>
              <a:rPr lang="it-IT" sz="2800" dirty="0" smtClean="0"/>
              <a:t>Ringrazio il Professore De Luca;</a:t>
            </a:r>
          </a:p>
          <a:p>
            <a:r>
              <a:rPr lang="it-IT" sz="2800" dirty="0" smtClean="0"/>
              <a:t>Ringrazio i collaboratori tecnici;</a:t>
            </a:r>
          </a:p>
          <a:p>
            <a:r>
              <a:rPr lang="it-IT" sz="2800" dirty="0" smtClean="0"/>
              <a:t>Ringrazio le mie compagne;</a:t>
            </a:r>
            <a:endParaRPr lang="it-IT" sz="2800" dirty="0" smtClean="0"/>
          </a:p>
          <a:p>
            <a:endParaRPr lang="it-IT" sz="28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Ringraziamenti </a:t>
            </a:r>
            <a:endParaRPr lang="it-IT" sz="4000" dirty="0"/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latin typeface="Blackadder ITC" pitchFamily="82" charset="0"/>
              </a:rPr>
              <a:t>Costume donna: pezzo di sopra a fascia</a:t>
            </a:r>
            <a:br>
              <a:rPr lang="it-IT" sz="5400" dirty="0" smtClean="0">
                <a:latin typeface="Blackadder ITC" pitchFamily="82" charset="0"/>
              </a:rPr>
            </a:br>
            <a:r>
              <a:rPr lang="it-IT" sz="5400" dirty="0" smtClean="0">
                <a:latin typeface="Blackadder ITC" pitchFamily="82" charset="0"/>
              </a:rPr>
              <a:t>colore celeste e pezzo di sotto colore nero</a:t>
            </a:r>
            <a:endParaRPr lang="it-IT" sz="5400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360039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04864"/>
            <a:ext cx="4041775" cy="351730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</p:txBody>
      </p:sp>
      <p:pic>
        <p:nvPicPr>
          <p:cNvPr id="7" name="Segnaposto contenuto 6" descr="Immagine  paint 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72654" y="2753129"/>
            <a:ext cx="2736304" cy="3951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Segnaposto contenuto 7" descr="Immagine 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419727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508104" y="6237312"/>
            <a:ext cx="504056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300192" y="6237312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7092280" y="6237312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656184"/>
          </a:xfrm>
        </p:spPr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Costume uomo:a pantaloncini colore blu 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5040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2204864"/>
            <a:ext cx="4041775" cy="432048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pic>
        <p:nvPicPr>
          <p:cNvPr id="7" name="Segnaposto contenuto 6" descr="Immagine paint 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9204" y="2775637"/>
            <a:ext cx="3126500" cy="3959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Segnaposto contenuto 9" descr="Immagine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041775" cy="3514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Inizio 7">
            <a:hlinkClick r:id="" action="ppaction://hlinkshowjump?jump=firstslide" highlightClick="1"/>
          </p:cNvPr>
          <p:cNvSpPr/>
          <p:nvPr/>
        </p:nvSpPr>
        <p:spPr>
          <a:xfrm>
            <a:off x="5580112" y="6381328"/>
            <a:ext cx="576064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gina iniziale 8">
            <a:hlinkClick r:id="" action="ppaction://hlinkshowjump?jump=firstslide" highlightClick="1"/>
          </p:cNvPr>
          <p:cNvSpPr/>
          <p:nvPr/>
        </p:nvSpPr>
        <p:spPr>
          <a:xfrm>
            <a:off x="6444208" y="6381328"/>
            <a:ext cx="360040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7164288" y="6381328"/>
            <a:ext cx="360040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116736"/>
          </a:xfrm>
        </p:spPr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Costume bambino:a pantaloncini colore rosso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4040188" cy="639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2348880"/>
            <a:ext cx="4041775" cy="64807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Immagine paint 3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98775"/>
            <a:ext cx="3218413" cy="395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egnaposto contenuto 7" descr="Immagine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041775" cy="3514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292080" y="6381328"/>
            <a:ext cx="64807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300192" y="6381328"/>
            <a:ext cx="43204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7092280" y="6381328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476776"/>
          </a:xfrm>
        </p:spPr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Pareo mare donna:vestitino da mare colore celeste 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040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2564904"/>
            <a:ext cx="4041775" cy="57606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Immagine paint 4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98775"/>
            <a:ext cx="3114590" cy="3959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egnaposto contenuto 7" descr="Immagine 4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20321"/>
            <a:ext cx="4041775" cy="353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4932040" y="6569968"/>
            <a:ext cx="64807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5796136" y="6525344"/>
            <a:ext cx="360040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6372200" y="6525344"/>
            <a:ext cx="360040" cy="3326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Costume e maglia da mare:costume a pantaloncini </a:t>
            </a:r>
            <a:br>
              <a:rPr lang="it-IT" dirty="0" smtClean="0">
                <a:latin typeface="Blackadder ITC" pitchFamily="82" charset="0"/>
              </a:rPr>
            </a:br>
            <a:r>
              <a:rPr lang="it-IT" dirty="0" smtClean="0">
                <a:latin typeface="Blackadder ITC" pitchFamily="82" charset="0"/>
              </a:rPr>
              <a:t>colore blu maglia da mare colore nero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432048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2276872"/>
            <a:ext cx="4041775" cy="50405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Immagine paint 5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98775"/>
            <a:ext cx="3190005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egnaposto contenuto 7" descr="Immagine 5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98775"/>
            <a:ext cx="3879241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076056" y="6569968"/>
            <a:ext cx="504056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5868144" y="6569968"/>
            <a:ext cx="43204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6660232" y="6497960"/>
            <a:ext cx="288032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Costume e maglia da mare bambino:costume a pantaloncini colore rosso e maglia colore bianco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4040188" cy="432048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2492896"/>
            <a:ext cx="4041775" cy="432048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pic>
        <p:nvPicPr>
          <p:cNvPr id="7" name="Segnaposto contenuto 6" descr="Immagine paint 6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98775"/>
            <a:ext cx="3694726" cy="3959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Segnaposto contenuto 7" descr="Immagine  6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898775"/>
            <a:ext cx="3824156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148064" y="6525344"/>
            <a:ext cx="576064" cy="3326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084168" y="6525344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6732240" y="6525344"/>
            <a:ext cx="432048" cy="3326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linea  sportiva donna:fuso colore nero lunghi e maglia corta colore bianco 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2242592" cy="144016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804248" y="2852936"/>
            <a:ext cx="1944216" cy="144016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7" name="Segnaposto contenuto 6" descr="Immagine paint 7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98775"/>
            <a:ext cx="2627784" cy="3959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egnaposto contenuto 7" descr="Immagine 7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58163"/>
            <a:ext cx="4041775" cy="3799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796136" y="6453336"/>
            <a:ext cx="360040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372200" y="6525344"/>
            <a:ext cx="360040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ne 10">
            <a:hlinkClick r:id="" action="ppaction://hlinkshowjump?jump=lastslide" highlightClick="1"/>
          </p:cNvPr>
          <p:cNvSpPr/>
          <p:nvPr/>
        </p:nvSpPr>
        <p:spPr>
          <a:xfrm>
            <a:off x="7092280" y="6453336"/>
            <a:ext cx="432048" cy="40466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tuta a </a:t>
            </a:r>
            <a:r>
              <a:rPr lang="it-IT" dirty="0" err="1" smtClean="0">
                <a:latin typeface="Blackadder ITC" pitchFamily="82" charset="0"/>
              </a:rPr>
              <a:t>pinocchietto</a:t>
            </a:r>
            <a:r>
              <a:rPr lang="it-IT" dirty="0" smtClean="0">
                <a:latin typeface="Blackadder ITC" pitchFamily="82" charset="0"/>
              </a:rPr>
              <a:t> da maschio:colore viola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288032"/>
          </a:xfrm>
        </p:spPr>
        <p:txBody>
          <a:bodyPr>
            <a:normAutofit fontScale="62500" lnSpcReduction="20000"/>
          </a:bodyPr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3068960"/>
            <a:ext cx="4041775" cy="144016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7" name="Segnaposto contenuto 6" descr="Immagine paint 1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98775"/>
            <a:ext cx="3409969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Segnaposto contenuto 7" descr="Immagine 10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607179"/>
            <a:ext cx="4041775" cy="3250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Inizio 8">
            <a:hlinkClick r:id="" action="ppaction://hlinkshowjump?jump=firstslide" highlightClick="1"/>
          </p:cNvPr>
          <p:cNvSpPr/>
          <p:nvPr/>
        </p:nvSpPr>
        <p:spPr>
          <a:xfrm>
            <a:off x="5364088" y="6525344"/>
            <a:ext cx="504056" cy="3326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6084168" y="6525344"/>
            <a:ext cx="360040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6732240" y="6597352"/>
            <a:ext cx="288032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</TotalTime>
  <Words>171</Words>
  <Application>Microsoft Office PowerPoint</Application>
  <PresentationFormat>Presentazione su schermo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Metro</vt:lpstr>
      <vt:lpstr>Diapositiva 1</vt:lpstr>
      <vt:lpstr>Costume donna: pezzo di sopra a fascia colore celeste e pezzo di sotto colore nero</vt:lpstr>
      <vt:lpstr>Costume uomo:a pantaloncini colore blu </vt:lpstr>
      <vt:lpstr>Costume bambino:a pantaloncini colore rosso</vt:lpstr>
      <vt:lpstr>Pareo mare donna:vestitino da mare colore celeste </vt:lpstr>
      <vt:lpstr>Costume e maglia da mare:costume a pantaloncini  colore blu maglia da mare colore nero</vt:lpstr>
      <vt:lpstr>Costume e maglia da mare bambino:costume a pantaloncini colore rosso e maglia colore bianco</vt:lpstr>
      <vt:lpstr>linea  sportiva donna:fuso colore nero lunghi e maglia corta colore bianco </vt:lpstr>
      <vt:lpstr>tuta a pinocchietto da maschio:colore viola</vt:lpstr>
      <vt:lpstr>Tuta  bambino:pantaloncini colore rosso:e maglia colore bianco </vt:lpstr>
      <vt:lpstr>Tuta donna:pantaloni a pinocchietto colore marrone e maglia colore blu corta </vt:lpstr>
      <vt:lpstr>Tuta donna:pantaloncini colore verde acqua e maglia a fascia colore verde acqua corta</vt:lpstr>
      <vt:lpstr>Body danza donna:body colore nero</vt:lpstr>
      <vt:lpstr>Calzamaglia danza uomo:calzamaglia colore nero</vt:lpstr>
      <vt:lpstr>Ringraziamenti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Alex</cp:lastModifiedBy>
  <cp:revision>14</cp:revision>
  <dcterms:created xsi:type="dcterms:W3CDTF">2020-07-26T06:17:34Z</dcterms:created>
  <dcterms:modified xsi:type="dcterms:W3CDTF">2020-08-07T10:26:05Z</dcterms:modified>
</cp:coreProperties>
</file>