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>
        <p:scale>
          <a:sx n="75" d="100"/>
          <a:sy n="75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C07AC8-7274-479E-ADE6-A2CB0834C9C5}" type="datetimeFigureOut">
              <a:rPr lang="it-IT" smtClean="0"/>
              <a:t>30/05/2016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8B3957-7316-41E4-99C5-A68B3206DC12}" type="slidenum">
              <a:rPr lang="it-IT" smtClean="0"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IIS De </a:t>
            </a:r>
            <a:r>
              <a:rPr lang="it-IT" dirty="0" err="1" smtClean="0"/>
              <a:t>Filippis</a:t>
            </a:r>
            <a:r>
              <a:rPr lang="it-IT" dirty="0" smtClean="0"/>
              <a:t> </a:t>
            </a:r>
            <a:r>
              <a:rPr lang="it-IT" dirty="0" err="1" smtClean="0"/>
              <a:t>Prestia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2924944"/>
            <a:ext cx="7406640" cy="1752600"/>
          </a:xfrm>
        </p:spPr>
        <p:txBody>
          <a:bodyPr/>
          <a:lstStyle/>
          <a:p>
            <a:endParaRPr lang="it-IT" dirty="0" smtClean="0"/>
          </a:p>
          <a:p>
            <a:r>
              <a:rPr lang="it-IT" dirty="0" smtClean="0"/>
              <a:t>Lavori svolti da Siviglia Margherita 2D.</a:t>
            </a:r>
          </a:p>
          <a:p>
            <a:r>
              <a:rPr lang="it-IT" dirty="0" smtClean="0"/>
              <a:t>Indirizzo PTS 2015-2016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1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Pantaloncini e maglia da uomo blu e </a:t>
            </a:r>
            <a:r>
              <a:rPr lang="it-IT" sz="3200" dirty="0" smtClean="0"/>
              <a:t>neri</a:t>
            </a:r>
            <a:endParaRPr lang="it-IT" sz="3200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1555289"/>
            <a:ext cx="3657600" cy="4601496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674" y="2517588"/>
            <a:ext cx="3057952" cy="2676899"/>
          </a:xfrm>
        </p:spPr>
      </p:pic>
      <p:cxnSp>
        <p:nvCxnSpPr>
          <p:cNvPr id="7" name="Connettore 2 6">
            <a:hlinkClick r:id="" action="ppaction://hlinkshowjump?jump=nextslide"/>
          </p:cNvPr>
          <p:cNvCxnSpPr/>
          <p:nvPr/>
        </p:nvCxnSpPr>
        <p:spPr>
          <a:xfrm>
            <a:off x="759633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hlinkClick r:id="" action="ppaction://hlinkshowjump?jump=previousslide"/>
          </p:cNvPr>
          <p:cNvCxnSpPr/>
          <p:nvPr/>
        </p:nvCxnSpPr>
        <p:spPr>
          <a:xfrm flipH="1">
            <a:off x="687625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hlinkClick r:id="rId4" action="ppaction://hlinksldjump"/>
          </p:cNvPr>
          <p:cNvCxnSpPr/>
          <p:nvPr/>
        </p:nvCxnSpPr>
        <p:spPr>
          <a:xfrm flipV="1">
            <a:off x="7524328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890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9087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Lavori svolti.</a:t>
            </a:r>
            <a:br>
              <a:rPr lang="it-IT" dirty="0" smtClean="0"/>
            </a:br>
            <a:endParaRPr lang="it-IT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02202"/>
              </p:ext>
            </p:extLst>
          </p:nvPr>
        </p:nvGraphicFramePr>
        <p:xfrm>
          <a:off x="2195736" y="2132856"/>
          <a:ext cx="4536504" cy="348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2982416"/>
                <a:gridCol w="792088"/>
              </a:tblGrid>
              <a:tr h="514856">
                <a:tc>
                  <a:txBody>
                    <a:bodyPr/>
                    <a:lstStyle/>
                    <a:p>
                      <a:r>
                        <a:rPr lang="it-IT" dirty="0" smtClean="0"/>
                        <a:t>N.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Descrizione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hlinkClick r:id="rId2" action="ppaction://hlinksldjump"/>
                        </a:rPr>
                        <a:t>Hobbie</a:t>
                      </a:r>
                      <a:r>
                        <a:rPr lang="it-IT" dirty="0" smtClean="0">
                          <a:hlinkClick r:id="rId2" action="ppaction://hlinksldjump"/>
                        </a:rPr>
                        <a:t> da donna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>
                          <a:hlinkClick r:id="rId3" action="ppaction://hlinksldjump"/>
                        </a:rPr>
                        <a:t>Hobbie</a:t>
                      </a:r>
                      <a:r>
                        <a:rPr lang="it-IT" dirty="0" smtClean="0">
                          <a:hlinkClick r:id="rId3" action="ppaction://hlinksldjump"/>
                        </a:rPr>
                        <a:t> da uomo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4" action="ppaction://hlinksldjump"/>
                        </a:rPr>
                        <a:t>Bikini donna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5" action="ppaction://hlinksldjump"/>
                        </a:rPr>
                        <a:t>Costume</a:t>
                      </a:r>
                      <a:r>
                        <a:rPr lang="it-IT" baseline="0" dirty="0" smtClean="0">
                          <a:hlinkClick r:id="rId5" action="ppaction://hlinksldjump"/>
                        </a:rPr>
                        <a:t> da bagno uomo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6" action="ppaction://hlinksldjump"/>
                        </a:rPr>
                        <a:t>Costume</a:t>
                      </a:r>
                      <a:r>
                        <a:rPr lang="it-IT" baseline="0" dirty="0" smtClean="0">
                          <a:hlinkClick r:id="rId6" action="ppaction://hlinksldjump"/>
                        </a:rPr>
                        <a:t> da bagno bambino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7" action="ppaction://hlinksldjump"/>
                        </a:rPr>
                        <a:t>Linea sportiva donna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8" action="ppaction://hlinksldjump"/>
                        </a:rPr>
                        <a:t>Linea sportiva donna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hlinkClick r:id="rId9" action="ppaction://hlinksldjump"/>
                        </a:rPr>
                        <a:t>Linea</a:t>
                      </a:r>
                      <a:r>
                        <a:rPr lang="it-IT" baseline="0" dirty="0" smtClean="0">
                          <a:hlinkClick r:id="rId9" action="ppaction://hlinksldjump"/>
                        </a:rPr>
                        <a:t> sportiva uomo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36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Tennis donna blu e bianco.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100" y="2742319"/>
            <a:ext cx="3657600" cy="2227436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7" b="38873"/>
          <a:stretch/>
        </p:blipFill>
        <p:spPr>
          <a:xfrm>
            <a:off x="5479163" y="1656473"/>
            <a:ext cx="2981269" cy="3788751"/>
          </a:xfrm>
        </p:spPr>
      </p:pic>
      <p:cxnSp>
        <p:nvCxnSpPr>
          <p:cNvPr id="4" name="Connettore 2 3">
            <a:hlinkClick r:id="" action="ppaction://hlinkshowjump?jump=nextslide"/>
          </p:cNvPr>
          <p:cNvCxnSpPr/>
          <p:nvPr/>
        </p:nvCxnSpPr>
        <p:spPr>
          <a:xfrm>
            <a:off x="759633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hlinkClick r:id="" action="ppaction://hlinkshowjump?jump=previousslide"/>
          </p:cNvPr>
          <p:cNvCxnSpPr/>
          <p:nvPr/>
        </p:nvCxnSpPr>
        <p:spPr>
          <a:xfrm flipH="1">
            <a:off x="687625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>
            <a:hlinkClick r:id="rId4" action="ppaction://hlinksldjump"/>
          </p:cNvPr>
          <p:cNvCxnSpPr/>
          <p:nvPr/>
        </p:nvCxnSpPr>
        <p:spPr>
          <a:xfrm flipV="1">
            <a:off x="7524328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97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64"/>
          <a:stretch/>
        </p:blipFill>
        <p:spPr>
          <a:xfrm>
            <a:off x="4499992" y="1124744"/>
            <a:ext cx="4009482" cy="5652628"/>
          </a:xfr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Tennis uomo blu e </a:t>
            </a:r>
            <a:r>
              <a:rPr lang="it-IT" dirty="0" smtClean="0"/>
              <a:t>nero</a:t>
            </a:r>
            <a:endParaRPr lang="it-IT" dirty="0"/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420888"/>
            <a:ext cx="3057952" cy="2676899"/>
          </a:xfrm>
        </p:spPr>
      </p:pic>
      <p:cxnSp>
        <p:nvCxnSpPr>
          <p:cNvPr id="7" name="Connettore 2 6">
            <a:hlinkClick r:id="" action="ppaction://hlinkshowjump?jump=nextslide"/>
          </p:cNvPr>
          <p:cNvCxnSpPr/>
          <p:nvPr/>
        </p:nvCxnSpPr>
        <p:spPr>
          <a:xfrm>
            <a:off x="759633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hlinkClick r:id="" action="ppaction://hlinkshowjump?jump=previousslide"/>
          </p:cNvPr>
          <p:cNvCxnSpPr/>
          <p:nvPr/>
        </p:nvCxnSpPr>
        <p:spPr>
          <a:xfrm flipH="1">
            <a:off x="687625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hlinkClick r:id="rId4" action="ppaction://hlinksldjump"/>
          </p:cNvPr>
          <p:cNvCxnSpPr/>
          <p:nvPr/>
        </p:nvCxnSpPr>
        <p:spPr>
          <a:xfrm flipV="1">
            <a:off x="7524328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09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Costume donna a due pezzi, </a:t>
            </a:r>
            <a:r>
              <a:rPr lang="it-IT" dirty="0" smtClean="0"/>
              <a:t>blu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24744"/>
            <a:ext cx="4148603" cy="5658293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348880"/>
            <a:ext cx="3381847" cy="2848373"/>
          </a:xfrm>
        </p:spPr>
      </p:pic>
      <p:cxnSp>
        <p:nvCxnSpPr>
          <p:cNvPr id="7" name="Connettore 2 6">
            <a:hlinkClick r:id="" action="ppaction://hlinkshowjump?jump=nextslide"/>
          </p:cNvPr>
          <p:cNvCxnSpPr/>
          <p:nvPr/>
        </p:nvCxnSpPr>
        <p:spPr>
          <a:xfrm>
            <a:off x="759633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hlinkClick r:id="" action="ppaction://hlinkshowjump?jump=previousslide"/>
          </p:cNvPr>
          <p:cNvCxnSpPr/>
          <p:nvPr/>
        </p:nvCxnSpPr>
        <p:spPr>
          <a:xfrm flipH="1">
            <a:off x="687625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hlinkClick r:id="rId4" action="ppaction://hlinksldjump"/>
          </p:cNvPr>
          <p:cNvCxnSpPr/>
          <p:nvPr/>
        </p:nvCxnSpPr>
        <p:spPr>
          <a:xfrm flipV="1">
            <a:off x="7524328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8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Costume uomo a pantaloncino, </a:t>
            </a:r>
            <a:r>
              <a:rPr lang="it-IT" dirty="0" smtClean="0"/>
              <a:t>verde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814951"/>
            <a:ext cx="3830219" cy="5467245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924944"/>
            <a:ext cx="3134163" cy="1552792"/>
          </a:xfrm>
        </p:spPr>
      </p:pic>
      <p:cxnSp>
        <p:nvCxnSpPr>
          <p:cNvPr id="7" name="Connettore 2 6">
            <a:hlinkClick r:id="" action="ppaction://hlinkshowjump?jump=nextslide"/>
          </p:cNvPr>
          <p:cNvCxnSpPr/>
          <p:nvPr/>
        </p:nvCxnSpPr>
        <p:spPr>
          <a:xfrm>
            <a:off x="759633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hlinkClick r:id="" action="ppaction://hlinkshowjump?jump=previousslide"/>
          </p:cNvPr>
          <p:cNvCxnSpPr/>
          <p:nvPr/>
        </p:nvCxnSpPr>
        <p:spPr>
          <a:xfrm flipH="1">
            <a:off x="687625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hlinkClick r:id="rId4" action="ppaction://hlinksldjump"/>
          </p:cNvPr>
          <p:cNvCxnSpPr/>
          <p:nvPr/>
        </p:nvCxnSpPr>
        <p:spPr>
          <a:xfrm flipV="1">
            <a:off x="7524328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7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Costume bambino a pantaloncino</a:t>
            </a:r>
            <a:r>
              <a:rPr lang="it-IT" dirty="0" smtClean="0"/>
              <a:t>, blu scuro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19" t="5967" r="4052" b="2939"/>
          <a:stretch/>
        </p:blipFill>
        <p:spPr>
          <a:xfrm>
            <a:off x="4788024" y="975196"/>
            <a:ext cx="3594100" cy="5118100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3212976"/>
            <a:ext cx="2448267" cy="1171739"/>
          </a:xfrm>
        </p:spPr>
      </p:pic>
      <p:cxnSp>
        <p:nvCxnSpPr>
          <p:cNvPr id="7" name="Connettore 2 6">
            <a:hlinkClick r:id="" action="ppaction://hlinkshowjump?jump=nextslide"/>
          </p:cNvPr>
          <p:cNvCxnSpPr/>
          <p:nvPr/>
        </p:nvCxnSpPr>
        <p:spPr>
          <a:xfrm>
            <a:off x="759633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hlinkClick r:id="" action="ppaction://hlinkshowjump?jump=previousslide"/>
          </p:cNvPr>
          <p:cNvCxnSpPr/>
          <p:nvPr/>
        </p:nvCxnSpPr>
        <p:spPr>
          <a:xfrm flipH="1">
            <a:off x="687625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hlinkClick r:id="rId4" action="ppaction://hlinksldjump"/>
          </p:cNvPr>
          <p:cNvCxnSpPr/>
          <p:nvPr/>
        </p:nvCxnSpPr>
        <p:spPr>
          <a:xfrm flipV="1">
            <a:off x="7524328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2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Leggins</a:t>
            </a:r>
            <a:r>
              <a:rPr lang="it-IT" dirty="0" smtClean="0"/>
              <a:t> e maglia donna blu e </a:t>
            </a:r>
            <a:r>
              <a:rPr lang="it-IT" dirty="0" smtClean="0"/>
              <a:t>bianco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777" y="1524000"/>
            <a:ext cx="3326246" cy="4664075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850" y="2140359"/>
            <a:ext cx="3657600" cy="3431356"/>
          </a:xfrm>
        </p:spPr>
      </p:pic>
      <p:cxnSp>
        <p:nvCxnSpPr>
          <p:cNvPr id="7" name="Connettore 2 6">
            <a:hlinkClick r:id="" action="ppaction://hlinkshowjump?jump=nextslide"/>
          </p:cNvPr>
          <p:cNvCxnSpPr/>
          <p:nvPr/>
        </p:nvCxnSpPr>
        <p:spPr>
          <a:xfrm>
            <a:off x="759633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hlinkClick r:id="" action="ppaction://hlinkshowjump?jump=previousslide"/>
          </p:cNvPr>
          <p:cNvCxnSpPr/>
          <p:nvPr/>
        </p:nvCxnSpPr>
        <p:spPr>
          <a:xfrm flipH="1">
            <a:off x="687625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hlinkClick r:id="rId4" action="ppaction://hlinksldjump"/>
          </p:cNvPr>
          <p:cNvCxnSpPr/>
          <p:nvPr/>
        </p:nvCxnSpPr>
        <p:spPr>
          <a:xfrm flipV="1">
            <a:off x="7524328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6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Tuta donna con pantaloni a </a:t>
            </a:r>
            <a:r>
              <a:rPr lang="it-IT" sz="3200" dirty="0" smtClean="0"/>
              <a:t>palazzo corti </a:t>
            </a:r>
            <a:endParaRPr lang="it-IT" sz="3200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292" y="1545902"/>
            <a:ext cx="3153215" cy="4620270"/>
          </a:xfrm>
        </p:spPr>
      </p:pic>
      <p:pic>
        <p:nvPicPr>
          <p:cNvPr id="6" name="Segnaposto contenuto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147" y="2670009"/>
            <a:ext cx="3439005" cy="2372056"/>
          </a:xfrm>
        </p:spPr>
      </p:pic>
      <p:cxnSp>
        <p:nvCxnSpPr>
          <p:cNvPr id="7" name="Connettore 2 6">
            <a:hlinkClick r:id="" action="ppaction://hlinkshowjump?jump=nextslide"/>
          </p:cNvPr>
          <p:cNvCxnSpPr/>
          <p:nvPr/>
        </p:nvCxnSpPr>
        <p:spPr>
          <a:xfrm>
            <a:off x="759633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hlinkClick r:id="" action="ppaction://hlinkshowjump?jump=previousslide"/>
          </p:cNvPr>
          <p:cNvCxnSpPr/>
          <p:nvPr/>
        </p:nvCxnSpPr>
        <p:spPr>
          <a:xfrm flipH="1">
            <a:off x="6876256" y="64533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hlinkClick r:id="rId4" action="ppaction://hlinksldjump"/>
          </p:cNvPr>
          <p:cNvCxnSpPr/>
          <p:nvPr/>
        </p:nvCxnSpPr>
        <p:spPr>
          <a:xfrm flipV="1">
            <a:off x="7524328" y="609329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856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41</TotalTime>
  <Words>106</Words>
  <Application>Microsoft Office PowerPoint</Application>
  <PresentationFormat>Presentazione su schermo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Solstizio</vt:lpstr>
      <vt:lpstr>IIS De Filippis Prestia</vt:lpstr>
      <vt:lpstr>Lavori svolti. </vt:lpstr>
      <vt:lpstr>Tennis donna blu e bianco.</vt:lpstr>
      <vt:lpstr>Tennis uomo blu e nero</vt:lpstr>
      <vt:lpstr>Costume donna a due pezzi, blu</vt:lpstr>
      <vt:lpstr>Costume uomo a pantaloncino, verde</vt:lpstr>
      <vt:lpstr>Costume bambino a pantaloncino, blu scuro</vt:lpstr>
      <vt:lpstr>Leggins e maglia donna blu e bianco</vt:lpstr>
      <vt:lpstr>Tuta donna con pantaloni a palazzo corti </vt:lpstr>
      <vt:lpstr>Pantaloncini e maglia da uomo blu e neri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ipsia</dc:creator>
  <cp:lastModifiedBy>ipsia</cp:lastModifiedBy>
  <cp:revision>6</cp:revision>
  <dcterms:created xsi:type="dcterms:W3CDTF">2016-05-26T07:38:54Z</dcterms:created>
  <dcterms:modified xsi:type="dcterms:W3CDTF">2016-05-30T08:44:30Z</dcterms:modified>
</cp:coreProperties>
</file>