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289" r:id="rId3"/>
    <p:sldId id="286" r:id="rId4"/>
    <p:sldId id="287" r:id="rId5"/>
    <p:sldId id="258" r:id="rId6"/>
    <p:sldId id="274" r:id="rId7"/>
    <p:sldId id="259" r:id="rId8"/>
    <p:sldId id="276" r:id="rId9"/>
    <p:sldId id="260" r:id="rId10"/>
    <p:sldId id="275" r:id="rId11"/>
    <p:sldId id="261" r:id="rId12"/>
    <p:sldId id="262" r:id="rId13"/>
    <p:sldId id="277" r:id="rId14"/>
    <p:sldId id="263" r:id="rId15"/>
    <p:sldId id="278" r:id="rId16"/>
    <p:sldId id="264" r:id="rId17"/>
    <p:sldId id="279" r:id="rId18"/>
    <p:sldId id="265" r:id="rId19"/>
    <p:sldId id="280" r:id="rId20"/>
    <p:sldId id="266" r:id="rId21"/>
    <p:sldId id="281" r:id="rId22"/>
    <p:sldId id="267" r:id="rId23"/>
    <p:sldId id="282" r:id="rId24"/>
    <p:sldId id="269" r:id="rId25"/>
    <p:sldId id="270" r:id="rId26"/>
    <p:sldId id="283" r:id="rId27"/>
    <p:sldId id="271" r:id="rId28"/>
    <p:sldId id="284" r:id="rId29"/>
    <p:sldId id="272" r:id="rId30"/>
    <p:sldId id="285" r:id="rId31"/>
    <p:sldId id="288" r:id="rId32"/>
    <p:sldId id="273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4660"/>
  </p:normalViewPr>
  <p:slideViewPr>
    <p:cSldViewPr>
      <p:cViewPr>
        <p:scale>
          <a:sx n="68" d="100"/>
          <a:sy n="68" d="100"/>
        </p:scale>
        <p:origin x="-135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C80D6-EA08-4846-94A4-3C7CF6C386D0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BEA10-965D-40DA-96F3-99FB9E504C9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6798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BEA10-965D-40DA-96F3-99FB9E504C9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1334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CCE204-ECCD-447E-8F10-7151E8E62DFF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898E90-5EEB-4AFD-BF5F-59DD35277A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CCE204-ECCD-447E-8F10-7151E8E62DFF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898E90-5EEB-4AFD-BF5F-59DD35277A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3CCE204-ECCD-447E-8F10-7151E8E62DFF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898E90-5EEB-4AFD-BF5F-59DD35277A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CCE204-ECCD-447E-8F10-7151E8E62DFF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898E90-5EEB-4AFD-BF5F-59DD35277A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CCE204-ECCD-447E-8F10-7151E8E62DFF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6898E90-5EEB-4AFD-BF5F-59DD35277A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CCE204-ECCD-447E-8F10-7151E8E62DFF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898E90-5EEB-4AFD-BF5F-59DD35277A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CCE204-ECCD-447E-8F10-7151E8E62DFF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898E90-5EEB-4AFD-BF5F-59DD35277A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CCE204-ECCD-447E-8F10-7151E8E62DFF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898E90-5EEB-4AFD-BF5F-59DD35277A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CCE204-ECCD-447E-8F10-7151E8E62DFF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898E90-5EEB-4AFD-BF5F-59DD35277A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CCE204-ECCD-447E-8F10-7151E8E62DFF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898E90-5EEB-4AFD-BF5F-59DD35277A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CCE204-ECCD-447E-8F10-7151E8E62DFF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898E90-5EEB-4AFD-BF5F-59DD35277A5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3CCE204-ECCD-447E-8F10-7151E8E62DFF}" type="datetimeFigureOut">
              <a:rPr lang="it-IT" smtClean="0"/>
              <a:pPr/>
              <a:t>25/05/2016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898E90-5EEB-4AFD-BF5F-59DD35277A5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tuta%20donna%202.ZPrj" TargetMode="External"/><Relationship Id="rId13" Type="http://schemas.openxmlformats.org/officeDocument/2006/relationships/hyperlink" Target="tennis%20uomo.ZPrj" TargetMode="External"/><Relationship Id="rId3" Type="http://schemas.openxmlformats.org/officeDocument/2006/relationships/hyperlink" Target="costume%20uomo.ZPrj" TargetMode="External"/><Relationship Id="rId7" Type="http://schemas.openxmlformats.org/officeDocument/2006/relationships/hyperlink" Target="pantaloni%20a%20pinocchietto%20donna%202.ZPrj" TargetMode="External"/><Relationship Id="rId12" Type="http://schemas.openxmlformats.org/officeDocument/2006/relationships/hyperlink" Target="tennis%20donna%20finito.ZPrj" TargetMode="External"/><Relationship Id="rId2" Type="http://schemas.openxmlformats.org/officeDocument/2006/relationships/hyperlink" Target="costume%20donna.ZPrj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tuta%20finita%20donna%202.ZPrj" TargetMode="External"/><Relationship Id="rId11" Type="http://schemas.openxmlformats.org/officeDocument/2006/relationships/hyperlink" Target="tuta%20bimbo%202.ZPrj" TargetMode="External"/><Relationship Id="rId5" Type="http://schemas.openxmlformats.org/officeDocument/2006/relationships/hyperlink" Target="parasole%20donna%20finito.ZPrj" TargetMode="External"/><Relationship Id="rId10" Type="http://schemas.openxmlformats.org/officeDocument/2006/relationships/hyperlink" Target="tuta%20uomo%20pantaloncino%202.ZPrj" TargetMode="External"/><Relationship Id="rId4" Type="http://schemas.openxmlformats.org/officeDocument/2006/relationships/hyperlink" Target="costume%20bimbo.ZPrj" TargetMode="External"/><Relationship Id="rId9" Type="http://schemas.openxmlformats.org/officeDocument/2006/relationships/hyperlink" Target="pantaloni%20uomo%20tuta%20intera%202.ZPrj" TargetMode="External"/><Relationship Id="rId14" Type="http://schemas.openxmlformats.org/officeDocument/2006/relationships/hyperlink" Target="tennis%20bimbo.ZPrj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15816" y="1196752"/>
            <a:ext cx="5628460" cy="2868168"/>
          </a:xfrm>
        </p:spPr>
        <p:txBody>
          <a:bodyPr/>
          <a:lstStyle/>
          <a:p>
            <a:r>
              <a:rPr lang="it-IT" sz="2800" smtClean="0"/>
              <a:t>Lavoro : rappresentazione grafica</a:t>
            </a:r>
            <a:br>
              <a:rPr lang="it-IT" sz="2800" smtClean="0"/>
            </a:br>
            <a:r>
              <a:rPr lang="it-IT" sz="2800" smtClean="0"/>
              <a:t>classe:2d</a:t>
            </a:r>
            <a:br>
              <a:rPr lang="it-IT" sz="2800" smtClean="0"/>
            </a:br>
            <a:r>
              <a:rPr lang="it-IT" sz="2800" smtClean="0"/>
              <a:t>anno:2015/2016</a:t>
            </a:r>
            <a:br>
              <a:rPr lang="it-IT" sz="2800" smtClean="0"/>
            </a:br>
            <a:r>
              <a:rPr lang="it-IT" sz="2800" smtClean="0"/>
              <a:t>marica serratore.</a:t>
            </a:r>
            <a:r>
              <a:rPr lang="it-IT" sz="2000" smtClean="0"/>
              <a:t/>
            </a:r>
            <a:br>
              <a:rPr lang="it-IT" sz="2000" smtClean="0"/>
            </a:br>
            <a:r>
              <a:rPr lang="it-IT" sz="2000" smtClean="0"/>
              <a:t/>
            </a:r>
            <a:br>
              <a:rPr lang="it-IT" sz="2000" smtClean="0"/>
            </a:br>
            <a:r>
              <a:rPr lang="it-IT" smtClean="0"/>
              <a:t/>
            </a:r>
            <a:br>
              <a:rPr lang="it-IT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sz="3600" smtClean="0"/>
              <a:t>LINEA MARE….</a:t>
            </a:r>
          </a:p>
          <a:p>
            <a:r>
              <a:rPr lang="it-IT" sz="3600" smtClean="0"/>
              <a:t>UOMO-DONNA-BAMBINO</a:t>
            </a:r>
            <a:r>
              <a:rPr lang="it-IT" smtClean="0"/>
              <a:t>.</a:t>
            </a:r>
            <a:endParaRPr lang="it-IT" dirty="0"/>
          </a:p>
        </p:txBody>
      </p:sp>
      <p:sp>
        <p:nvSpPr>
          <p:cNvPr id="4" name="Fine 3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C:\Users\Utente\Desktop\sorella mia\IMG-20160516-WA0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74397">
            <a:off x="323528" y="1124744"/>
            <a:ext cx="3779912" cy="2834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98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8365"/>
            <a:ext cx="7239000" cy="3649358"/>
          </a:xfrm>
        </p:spPr>
      </p:pic>
      <p:sp>
        <p:nvSpPr>
          <p:cNvPr id="5" name="Inizio 4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ersonalizzato 5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ne 6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450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   </a:t>
            </a:r>
            <a:r>
              <a:rPr lang="it-IT" sz="4800" dirty="0" smtClean="0"/>
              <a:t>LINEA SPORTIVA …</a:t>
            </a:r>
            <a:br>
              <a:rPr lang="it-IT" sz="4800" dirty="0" smtClean="0"/>
            </a:br>
            <a:r>
              <a:rPr lang="it-IT" sz="4800" dirty="0" smtClean="0"/>
              <a:t>UOMO-DONNA-BAMBINO.</a:t>
            </a:r>
            <a:endParaRPr lang="it-IT" dirty="0"/>
          </a:p>
        </p:txBody>
      </p:sp>
      <p:sp>
        <p:nvSpPr>
          <p:cNvPr id="3" name="Inizio 2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Personalizzato 3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ne 4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828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TUTA DONNA:</a:t>
            </a:r>
            <a:br>
              <a:rPr lang="it-IT" dirty="0" smtClean="0"/>
            </a:br>
            <a:r>
              <a:rPr lang="it-IT" dirty="0" smtClean="0"/>
              <a:t>PANTALONCINI COLOR LILLA CON MAGLIETTA INTRECCIATA  DIETRO COLOR FUXSIA.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988840"/>
            <a:ext cx="3042836" cy="4434866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7072" y="2734311"/>
            <a:ext cx="2543530" cy="2257740"/>
          </a:xfrm>
        </p:spPr>
      </p:pic>
      <p:sp>
        <p:nvSpPr>
          <p:cNvPr id="7" name="Inizio 6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rsonalizzato 7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ne 8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05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8365"/>
            <a:ext cx="7239000" cy="3649358"/>
          </a:xfrm>
        </p:spPr>
      </p:pic>
      <p:sp>
        <p:nvSpPr>
          <p:cNvPr id="5" name="Inizio 4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ersonalizzato 5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ne 6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230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TUTA DONNA:</a:t>
            </a:r>
            <a:br>
              <a:rPr lang="it-IT" dirty="0" smtClean="0"/>
            </a:br>
            <a:r>
              <a:rPr lang="it-IT" dirty="0" smtClean="0"/>
              <a:t>PANTALONI A PINOCCHIETTO ROSSI E UN TOP ARANCIONE.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311" y="1600200"/>
            <a:ext cx="2628852" cy="4525963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300" y="2339724"/>
            <a:ext cx="3521075" cy="3046915"/>
          </a:xfrm>
        </p:spPr>
      </p:pic>
      <p:sp>
        <p:nvSpPr>
          <p:cNvPr id="7" name="Inizio 6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rsonalizzato 7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ne 8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113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8365"/>
            <a:ext cx="7239000" cy="3649358"/>
          </a:xfrm>
        </p:spPr>
      </p:pic>
      <p:sp>
        <p:nvSpPr>
          <p:cNvPr id="5" name="Inizio 4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ersonalizzato 5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ne 6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617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TUTA DONNA:</a:t>
            </a:r>
            <a:br>
              <a:rPr lang="it-IT" dirty="0" smtClean="0"/>
            </a:br>
            <a:r>
              <a:rPr lang="it-IT" dirty="0" smtClean="0"/>
              <a:t>FUSO COLOR BLU SCURO CON UNA MAGLIETTA COLOR CELESTE UN Po’ Più LUNGA SUL LATO DESTRO.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88840"/>
            <a:ext cx="3044090" cy="4525963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300" y="1979529"/>
            <a:ext cx="3521075" cy="3767304"/>
          </a:xfrm>
        </p:spPr>
      </p:pic>
      <p:sp>
        <p:nvSpPr>
          <p:cNvPr id="7" name="Inizio 6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rsonalizzato 7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ne 8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541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8365"/>
            <a:ext cx="7239000" cy="3649358"/>
          </a:xfrm>
        </p:spPr>
      </p:pic>
      <p:sp>
        <p:nvSpPr>
          <p:cNvPr id="5" name="Inizio 4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ersonalizzato 5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ne 6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787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TUTA UOMO:</a:t>
            </a:r>
            <a:br>
              <a:rPr lang="it-IT" dirty="0" smtClean="0"/>
            </a:br>
            <a:r>
              <a:rPr lang="it-IT" dirty="0" smtClean="0"/>
              <a:t>PANTALONI LUNGHI COLOR GRIGGIO E UNA MAGLIETTA SMANICATA NERA.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5" y="1996136"/>
            <a:ext cx="2880320" cy="4446659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7343" y="2572121"/>
            <a:ext cx="3302988" cy="2582121"/>
          </a:xfrm>
        </p:spPr>
      </p:pic>
      <p:sp>
        <p:nvSpPr>
          <p:cNvPr id="7" name="Inizio 6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rsonalizzato 7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ne 8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238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8365"/>
            <a:ext cx="7239000" cy="3649358"/>
          </a:xfrm>
        </p:spPr>
      </p:pic>
      <p:sp>
        <p:nvSpPr>
          <p:cNvPr id="5" name="Inizio 4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ersonalizzato 5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ne 6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442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6876256" cy="5040560"/>
          </a:xfrm>
        </p:spPr>
        <p:txBody>
          <a:bodyPr>
            <a:normAutofit fontScale="90000"/>
          </a:bodyPr>
          <a:lstStyle/>
          <a:p>
            <a:pPr algn="l"/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• 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action="ppaction://hlinkfile"/>
              </a:rPr>
              <a:t>costume donna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• 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file"/>
              </a:rPr>
              <a:t>costume uomo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• 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 action="ppaction://hlinkfile"/>
              </a:rPr>
              <a:t>costume bambino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• 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file"/>
              </a:rPr>
              <a:t>pareo donna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• 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 action="ppaction://hlinkfile"/>
              </a:rPr>
              <a:t>tuta donna a pantaloncini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• 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7" action="ppaction://hlinkfile"/>
              </a:rPr>
              <a:t>tuta donna a pinocchietto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• 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8" action="ppaction://hlinkfile"/>
              </a:rPr>
              <a:t>tuta donna a </a:t>
            </a:r>
            <a:r>
              <a:rPr lang="it-IT" sz="2700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8" action="ppaction://hlinkfile"/>
              </a:rPr>
              <a:t>fusò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8" action="ppaction://hlinkfile"/>
              </a:rPr>
              <a:t> 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• 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9" action="ppaction://hlinkfile"/>
              </a:rPr>
              <a:t>tuta uomo a pantalone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• 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0" action="ppaction://hlinkfile"/>
              </a:rPr>
              <a:t>tuta uomo a pantaloncino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• 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1" action="ppaction://hlinkfile"/>
              </a:rPr>
              <a:t>tuta </a:t>
            </a:r>
            <a:r>
              <a:rPr lang="it-IT" sz="2700" cap="none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1" action="ppaction://hlinkfile"/>
              </a:rPr>
              <a:t>bambinoa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1" action="ppaction://hlinkfile"/>
              </a:rPr>
              <a:t> pantaloncino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• 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2" action="ppaction://hlinkfile"/>
              </a:rPr>
              <a:t>tennis donna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• 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3" action="ppaction://hlinkfile"/>
              </a:rPr>
              <a:t>tennis uomo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• </a:t>
            </a:r>
            <a:r>
              <a:rPr lang="it-IT" sz="27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4" action="ppaction://hlinkfile"/>
              </a:rPr>
              <a:t>tennis bambino </a:t>
            </a: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br>
              <a:rPr lang="it-IT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it-IT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-828600" y="764704"/>
            <a:ext cx="6255488" cy="743507"/>
          </a:xfrm>
        </p:spPr>
        <p:txBody>
          <a:bodyPr>
            <a:noAutofit/>
          </a:bodyPr>
          <a:lstStyle/>
          <a:p>
            <a:r>
              <a:rPr lang="it-IT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Menù</a:t>
            </a:r>
            <a:endParaRPr lang="it-IT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Inizio 4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ne 5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ersonalizzato 6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TUTA UOMO:</a:t>
            </a:r>
            <a:br>
              <a:rPr lang="it-IT" dirty="0" smtClean="0"/>
            </a:br>
            <a:r>
              <a:rPr lang="it-IT" dirty="0" smtClean="0"/>
              <a:t>PANTALONCINI COLOR NERO E UNA MAGLIETTA SMANICATA MARRONCINA.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88840"/>
            <a:ext cx="3466728" cy="4477765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300" y="2572121"/>
            <a:ext cx="3521075" cy="2582121"/>
          </a:xfrm>
        </p:spPr>
      </p:pic>
      <p:sp>
        <p:nvSpPr>
          <p:cNvPr id="7" name="Inizio 6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rsonalizzato 7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ne 8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738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8365"/>
            <a:ext cx="7239000" cy="3649358"/>
          </a:xfrm>
        </p:spPr>
      </p:pic>
      <p:sp>
        <p:nvSpPr>
          <p:cNvPr id="5" name="Inizio 4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ersonalizzato 5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ne 6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702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TUTA BAMBINO:</a:t>
            </a:r>
            <a:br>
              <a:rPr lang="it-IT" dirty="0" smtClean="0"/>
            </a:br>
            <a:r>
              <a:rPr lang="it-IT" dirty="0" smtClean="0"/>
              <a:t>PANTALONCINO NERO E MAGLIETTA</a:t>
            </a:r>
            <a:br>
              <a:rPr lang="it-IT" dirty="0" smtClean="0"/>
            </a:br>
            <a:r>
              <a:rPr lang="it-IT" dirty="0" smtClean="0"/>
              <a:t>SMANICATA BLU. 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077" y="2076994"/>
            <a:ext cx="2467320" cy="3572374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8387" y="2820048"/>
            <a:ext cx="3400900" cy="2086266"/>
          </a:xfrm>
        </p:spPr>
      </p:pic>
      <p:sp>
        <p:nvSpPr>
          <p:cNvPr id="7" name="Inizio 6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rsonalizzato 7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ne 8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215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8365"/>
            <a:ext cx="7239000" cy="3649358"/>
          </a:xfrm>
        </p:spPr>
      </p:pic>
      <p:sp>
        <p:nvSpPr>
          <p:cNvPr id="5" name="Inizio 4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ersonalizzato 5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ne 6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212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242048" cy="1143000"/>
          </a:xfrm>
        </p:spPr>
        <p:txBody>
          <a:bodyPr>
            <a:noAutofit/>
          </a:bodyPr>
          <a:lstStyle/>
          <a:p>
            <a:r>
              <a:rPr lang="it-IT" sz="4800" dirty="0" smtClean="0"/>
              <a:t>           HOBBY:</a:t>
            </a:r>
            <a:br>
              <a:rPr lang="it-IT" sz="4800" dirty="0" smtClean="0"/>
            </a:br>
            <a:r>
              <a:rPr lang="it-IT" sz="4800" dirty="0" smtClean="0"/>
              <a:t>UOMO-DONNA-BAMBINO.</a:t>
            </a:r>
            <a:endParaRPr lang="it-IT" sz="4800" dirty="0"/>
          </a:p>
        </p:txBody>
      </p:sp>
      <p:sp>
        <p:nvSpPr>
          <p:cNvPr id="3" name="Inizio 2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Personalizzato 3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ne 4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686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TENNIS DONNA:</a:t>
            </a:r>
            <a:br>
              <a:rPr lang="it-IT" dirty="0" smtClean="0"/>
            </a:br>
            <a:r>
              <a:rPr lang="it-IT" dirty="0" smtClean="0"/>
              <a:t>PANTALONCINO E MAGLIETTA SMANICATA ABBINATA.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64" y="1600200"/>
            <a:ext cx="3002546" cy="4525963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9335" y="2629521"/>
            <a:ext cx="3439005" cy="2467320"/>
          </a:xfrm>
        </p:spPr>
      </p:pic>
      <p:sp>
        <p:nvSpPr>
          <p:cNvPr id="7" name="Inizio 6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rsonalizzato 7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ne 8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602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8365"/>
            <a:ext cx="7239000" cy="3649358"/>
          </a:xfrm>
        </p:spPr>
      </p:pic>
      <p:sp>
        <p:nvSpPr>
          <p:cNvPr id="5" name="Inizio 4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ersonalizzato 5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ne 6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684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TENNIS UOMO:</a:t>
            </a:r>
            <a:br>
              <a:rPr lang="it-IT" dirty="0" smtClean="0"/>
            </a:br>
            <a:r>
              <a:rPr lang="it-IT" dirty="0" smtClean="0"/>
              <a:t>PANTALONCINO E MAGLIETTA SMANICATA ABBINATA.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772816"/>
            <a:ext cx="3002717" cy="4525963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300" y="2561914"/>
            <a:ext cx="3521074" cy="2602534"/>
          </a:xfrm>
        </p:spPr>
      </p:pic>
      <p:sp>
        <p:nvSpPr>
          <p:cNvPr id="7" name="Inizio 6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rsonalizzato 7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ne 8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202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8365"/>
            <a:ext cx="7239000" cy="3649358"/>
          </a:xfrm>
        </p:spPr>
      </p:pic>
      <p:sp>
        <p:nvSpPr>
          <p:cNvPr id="5" name="Inizio 4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ersonalizzato 5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ne 6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901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TENNIS BAMBINO:</a:t>
            </a:r>
            <a:br>
              <a:rPr lang="it-IT" dirty="0" smtClean="0"/>
            </a:br>
            <a:r>
              <a:rPr lang="it-IT" dirty="0" smtClean="0"/>
              <a:t>PANTALONCINO E MAGLIETTA SMANICATA ABBINATA.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4604" y="2132856"/>
            <a:ext cx="2317276" cy="3202143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0809" y="3048680"/>
            <a:ext cx="3096057" cy="1629002"/>
          </a:xfrm>
        </p:spPr>
      </p:pic>
      <p:sp>
        <p:nvSpPr>
          <p:cNvPr id="7" name="Inizio 6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rsonalizzato 7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ne 8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436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Costume donna:</a:t>
            </a:r>
            <a:br>
              <a:rPr lang="it-IT" dirty="0" smtClean="0"/>
            </a:br>
            <a:r>
              <a:rPr lang="it-IT" dirty="0" smtClean="0"/>
              <a:t>costume a due Pezzi parte di sopra mono spalla top e di sotto mutanda </a:t>
            </a:r>
            <a:r>
              <a:rPr lang="it-IT" dirty="0" err="1" smtClean="0"/>
              <a:t>abinato</a:t>
            </a:r>
            <a:r>
              <a:rPr lang="it-IT" dirty="0" smtClean="0"/>
              <a:t> rossa.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988840"/>
            <a:ext cx="2294727" cy="4525963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348880"/>
            <a:ext cx="2581635" cy="4010585"/>
          </a:xfrm>
        </p:spPr>
      </p:pic>
      <p:sp>
        <p:nvSpPr>
          <p:cNvPr id="7" name="Inizio 6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rsonalizzato 7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ne 8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780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8365"/>
            <a:ext cx="7239000" cy="3649358"/>
          </a:xfrm>
        </p:spPr>
      </p:pic>
      <p:sp>
        <p:nvSpPr>
          <p:cNvPr id="5" name="Inizio 4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ersonalizzato 5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ne 6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276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6348" y="980728"/>
            <a:ext cx="6255488" cy="1362075"/>
          </a:xfrm>
        </p:spPr>
        <p:txBody>
          <a:bodyPr>
            <a:normAutofit fontScale="90000"/>
          </a:bodyPr>
          <a:lstStyle/>
          <a:p>
            <a:pPr algn="l"/>
            <a:r>
              <a:rPr lang="it-IT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●Ringrazio per primo il dirigente scolastico Pietro Gentile.</a:t>
            </a:r>
            <a:br>
              <a:rPr lang="it-IT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</a:br>
            <a:r>
              <a:rPr lang="it-IT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●La vice preside Loretta Carnovale.</a:t>
            </a:r>
            <a:br>
              <a:rPr lang="it-IT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</a:br>
            <a:r>
              <a:rPr lang="it-IT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●Il professore De Luca.</a:t>
            </a:r>
            <a:br>
              <a:rPr lang="it-IT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</a:br>
            <a:r>
              <a:rPr lang="it-IT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●I collaboratori tecnici.</a:t>
            </a:r>
            <a:br>
              <a:rPr lang="it-IT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</a:br>
            <a:r>
              <a:rPr lang="it-IT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●Le mie compagne.</a:t>
            </a:r>
            <a:r>
              <a:rPr lang="it-IT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it-IT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it-IT" sz="36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31395" y="332656"/>
            <a:ext cx="6255488" cy="743507"/>
          </a:xfrm>
        </p:spPr>
        <p:txBody>
          <a:bodyPr>
            <a:noAutofit/>
          </a:bodyPr>
          <a:lstStyle/>
          <a:p>
            <a:r>
              <a:rPr lang="it-I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RINGRAZIAMENTI …. </a:t>
            </a:r>
            <a:endParaRPr lang="it-IT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adley Hand ITC" pitchFamily="66" charset="0"/>
            </a:endParaRPr>
          </a:p>
        </p:txBody>
      </p:sp>
      <p:sp>
        <p:nvSpPr>
          <p:cNvPr id="4" name="Inizio 3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ersonalizzato 4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ne 5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242048" cy="1143000"/>
          </a:xfrm>
        </p:spPr>
        <p:txBody>
          <a:bodyPr>
            <a:noAutofit/>
          </a:bodyPr>
          <a:lstStyle/>
          <a:p>
            <a:r>
              <a:rPr lang="it-IT" sz="9600" dirty="0" smtClean="0"/>
              <a:t>    FINE…</a:t>
            </a:r>
            <a:endParaRPr lang="it-IT" sz="9600" dirty="0"/>
          </a:p>
        </p:txBody>
      </p:sp>
      <p:sp>
        <p:nvSpPr>
          <p:cNvPr id="3" name="Inizio 2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Personalizzato 3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023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8365"/>
            <a:ext cx="7239000" cy="3649358"/>
          </a:xfrm>
        </p:spPr>
      </p:pic>
      <p:sp>
        <p:nvSpPr>
          <p:cNvPr id="8" name="Inizio 7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ersonalizzato 8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ne 9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903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Costume uomo:</a:t>
            </a:r>
            <a:br>
              <a:rPr lang="it-IT" dirty="0" smtClean="0"/>
            </a:br>
            <a:r>
              <a:rPr lang="it-IT" dirty="0" smtClean="0"/>
              <a:t>costume a pantaloncino blu 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307" y="1600200"/>
            <a:ext cx="3148861" cy="4525963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1229" y="2686679"/>
            <a:ext cx="3515216" cy="2353004"/>
          </a:xfrm>
        </p:spPr>
      </p:pic>
      <p:sp>
        <p:nvSpPr>
          <p:cNvPr id="7" name="Inizio 6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rsonalizzato 7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ne 8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173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8365"/>
            <a:ext cx="7239000" cy="3649358"/>
          </a:xfrm>
        </p:spPr>
      </p:pic>
      <p:sp>
        <p:nvSpPr>
          <p:cNvPr id="5" name="Inizio 4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ersonalizzato 5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ne 6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740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Costume bambino: </a:t>
            </a:r>
            <a:br>
              <a:rPr lang="it-IT" dirty="0" smtClean="0"/>
            </a:br>
            <a:r>
              <a:rPr lang="it-IT" dirty="0" smtClean="0"/>
              <a:t>costume a mutandina verde.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804" y="1600200"/>
            <a:ext cx="2969866" cy="4525963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852936"/>
            <a:ext cx="2018743" cy="1385802"/>
          </a:xfrm>
        </p:spPr>
      </p:pic>
      <p:sp>
        <p:nvSpPr>
          <p:cNvPr id="7" name="Inizio 6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rsonalizzato 7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ne 8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96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8365"/>
            <a:ext cx="7239000" cy="3649358"/>
          </a:xfrm>
        </p:spPr>
      </p:pic>
      <p:sp>
        <p:nvSpPr>
          <p:cNvPr id="5" name="Inizio 4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ersonalizzato 5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ne 6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51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Pareo donna:</a:t>
            </a:r>
            <a:br>
              <a:rPr lang="it-IT" dirty="0" smtClean="0"/>
            </a:br>
            <a:r>
              <a:rPr lang="it-IT" dirty="0" smtClean="0"/>
              <a:t>pareo per donna viola a strisce.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704" y="1700808"/>
            <a:ext cx="2542561" cy="4608512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300" y="2487902"/>
            <a:ext cx="3521075" cy="2750559"/>
          </a:xfrm>
        </p:spPr>
      </p:pic>
      <p:sp>
        <p:nvSpPr>
          <p:cNvPr id="7" name="Personalizzato 6">
            <a:hlinkClick r:id="" action="ppaction://hlinkshowjump?jump=firstslide" highlightClick="1"/>
          </p:cNvPr>
          <p:cNvSpPr/>
          <p:nvPr/>
        </p:nvSpPr>
        <p:spPr>
          <a:xfrm>
            <a:off x="6804248" y="6237312"/>
            <a:ext cx="288032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Inizio 7">
            <a:hlinkClick r:id="" action="ppaction://hlinkshowjump?jump=previousslide" highlightClick="1"/>
          </p:cNvPr>
          <p:cNvSpPr/>
          <p:nvPr/>
        </p:nvSpPr>
        <p:spPr>
          <a:xfrm>
            <a:off x="6300192" y="6309320"/>
            <a:ext cx="432048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ne 8">
            <a:hlinkClick r:id="" action="ppaction://hlinkshowjump?jump=nextslide" highlightClick="1"/>
          </p:cNvPr>
          <p:cNvSpPr/>
          <p:nvPr/>
        </p:nvSpPr>
        <p:spPr>
          <a:xfrm>
            <a:off x="7164288" y="6309320"/>
            <a:ext cx="504056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135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143</TotalTime>
  <Words>75</Words>
  <Application>Microsoft Office PowerPoint</Application>
  <PresentationFormat>Presentazione su schermo (4:3)</PresentationFormat>
  <Paragraphs>24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Mito</vt:lpstr>
      <vt:lpstr>Lavoro : rappresentazione grafica classe:2d anno:2015/2016 marica serratore.   </vt:lpstr>
      <vt:lpstr>• costume donna • costume uomo • costume bambino • pareo donna • tuta donna a pantaloncini • tuta donna a pinocchietto • tuta donna a fusò  • tuta uomo a pantalone • tuta uomo a pantaloncino • tuta bambinoa pantaloncino • tennis donna • tennis uomo • tennis bambino                          </vt:lpstr>
      <vt:lpstr>Costume donna: costume a due Pezzi parte di sopra mono spalla top e di sotto mutanda abinato rossa.</vt:lpstr>
      <vt:lpstr>Diapositiva 4</vt:lpstr>
      <vt:lpstr>Costume uomo: costume a pantaloncino blu .</vt:lpstr>
      <vt:lpstr>Diapositiva 6</vt:lpstr>
      <vt:lpstr>Costume bambino:  costume a mutandina verde.</vt:lpstr>
      <vt:lpstr>Diapositiva 8</vt:lpstr>
      <vt:lpstr>Pareo donna: pareo per donna viola a strisce.</vt:lpstr>
      <vt:lpstr>Diapositiva 10</vt:lpstr>
      <vt:lpstr>    LINEA SPORTIVA … UOMO-DONNA-BAMBINO.</vt:lpstr>
      <vt:lpstr>TUTA DONNA: PANTALONCINI COLOR LILLA CON MAGLIETTA INTRECCIATA  DIETRO COLOR FUXSIA.</vt:lpstr>
      <vt:lpstr>Diapositiva 13</vt:lpstr>
      <vt:lpstr>TUTA DONNA: PANTALONI A PINOCCHIETTO ROSSI E UN TOP ARANCIONE.</vt:lpstr>
      <vt:lpstr>Diapositiva 15</vt:lpstr>
      <vt:lpstr>TUTA DONNA: FUSO COLOR BLU SCURO CON UNA MAGLIETTA COLOR CELESTE UN Po’ Più LUNGA SUL LATO DESTRO.</vt:lpstr>
      <vt:lpstr>Diapositiva 17</vt:lpstr>
      <vt:lpstr>TUTA UOMO: PANTALONI LUNGHI COLOR GRIGGIO E UNA MAGLIETTA SMANICATA NERA.</vt:lpstr>
      <vt:lpstr>Diapositiva 19</vt:lpstr>
      <vt:lpstr>TUTA UOMO: PANTALONCINI COLOR NERO E UNA MAGLIETTA SMANICATA MARRONCINA.</vt:lpstr>
      <vt:lpstr>Diapositiva 21</vt:lpstr>
      <vt:lpstr>TUTA BAMBINO: PANTALONCINO NERO E MAGLIETTA SMANICATA BLU.  </vt:lpstr>
      <vt:lpstr>Diapositiva 23</vt:lpstr>
      <vt:lpstr>           HOBBY: UOMO-DONNA-BAMBINO.</vt:lpstr>
      <vt:lpstr>TENNIS DONNA: PANTALONCINO E MAGLIETTA SMANICATA ABBINATA.</vt:lpstr>
      <vt:lpstr>Diapositiva 26</vt:lpstr>
      <vt:lpstr>TENNIS UOMO: PANTALONCINO E MAGLIETTA SMANICATA ABBINATA.</vt:lpstr>
      <vt:lpstr>Diapositiva 28</vt:lpstr>
      <vt:lpstr>TENNIS BAMBINO: PANTALONCINO E MAGLIETTA SMANICATA ABBINATA.</vt:lpstr>
      <vt:lpstr>Diapositiva 30</vt:lpstr>
      <vt:lpstr>●Ringrazio per primo il dirigente scolastico Pietro Gentile. ●La vice preside Loretta Carnovale. ●Il professore De Luca. ●I collaboratori tecnici. ●Le mie compagne.  </vt:lpstr>
      <vt:lpstr>    FINE…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pc</cp:lastModifiedBy>
  <cp:revision>25</cp:revision>
  <dcterms:created xsi:type="dcterms:W3CDTF">2016-05-12T14:31:15Z</dcterms:created>
  <dcterms:modified xsi:type="dcterms:W3CDTF">2016-05-25T07:55:35Z</dcterms:modified>
</cp:coreProperties>
</file>