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9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74CE3-B0FF-4632-88D9-85D3D126DDD5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63920-CFC8-4F25-99B5-32B84C12043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SPINOSO DANIELA</a:t>
            </a:r>
            <a:br>
              <a:rPr lang="it-IT" sz="3200" dirty="0" smtClean="0"/>
            </a:br>
            <a:r>
              <a:rPr lang="it-IT" sz="3200" dirty="0" smtClean="0"/>
              <a:t>2°D   2015-2016</a:t>
            </a:r>
            <a:br>
              <a:rPr lang="it-IT" sz="3200" dirty="0" smtClean="0"/>
            </a:br>
            <a:r>
              <a:rPr lang="it-IT" sz="3200" dirty="0" smtClean="0"/>
              <a:t>RAPPRESENTAZIONE GRAFICA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400800" cy="17526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3600" dirty="0" smtClean="0">
                <a:latin typeface="Forte" pitchFamily="66" charset="0"/>
              </a:rPr>
              <a:t>Linea  mare uomo/donna/bambino</a:t>
            </a:r>
            <a:endParaRPr lang="it-IT" sz="3600" dirty="0">
              <a:latin typeface="Forte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62373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I.I.S.</a:t>
            </a:r>
            <a:r>
              <a:rPr lang="it-IT" dirty="0" smtClean="0"/>
              <a:t>” N. De </a:t>
            </a:r>
            <a:r>
              <a:rPr lang="it-IT" dirty="0" err="1" smtClean="0"/>
              <a:t>Filippis</a:t>
            </a:r>
            <a:r>
              <a:rPr lang="it-IT" dirty="0" smtClean="0"/>
              <a:t> - G. </a:t>
            </a:r>
            <a:r>
              <a:rPr lang="it-IT" dirty="0" err="1" smtClean="0"/>
              <a:t>Prestia</a:t>
            </a:r>
            <a:r>
              <a:rPr lang="it-IT" dirty="0" smtClean="0"/>
              <a:t>”     VIBO VALENTIA</a:t>
            </a:r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Completo palestra bimbo.</a:t>
            </a:r>
            <a:br>
              <a:rPr lang="it-IT" sz="2400" dirty="0" smtClean="0"/>
            </a:br>
            <a:r>
              <a:rPr lang="it-IT" sz="2400" dirty="0" smtClean="0"/>
              <a:t> Tuta rossa con canotta blu.</a:t>
            </a:r>
            <a:br>
              <a:rPr lang="it-IT" sz="2400" dirty="0" smtClean="0"/>
            </a:br>
            <a:r>
              <a:rPr lang="it-IT" sz="2400" dirty="0" smtClean="0"/>
              <a:t>Il pantalone è a righe.</a:t>
            </a:r>
            <a:endParaRPr lang="it-IT" sz="2400" dirty="0"/>
          </a:p>
        </p:txBody>
      </p:sp>
      <p:pic>
        <p:nvPicPr>
          <p:cNvPr id="4" name="Segnaposto contenuto 3" descr="com.palestra bimbo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0828" t="23339" r="39150" b="23074"/>
          <a:stretch/>
        </p:blipFill>
        <p:spPr>
          <a:xfrm>
            <a:off x="5429256" y="1142984"/>
            <a:ext cx="2143140" cy="4914017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65" t="45834" r="15028" b="6250"/>
          <a:stretch/>
        </p:blipFill>
        <p:spPr bwMode="auto">
          <a:xfrm>
            <a:off x="1214414" y="2000240"/>
            <a:ext cx="3098751" cy="459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676456" y="6429396"/>
            <a:ext cx="467544" cy="167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858148" y="6429396"/>
            <a:ext cx="430338" cy="14344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358214" y="5786454"/>
            <a:ext cx="326410" cy="5234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7854696" cy="17526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orte" pitchFamily="66" charset="0"/>
              </a:rPr>
              <a:t>Linea hobby</a:t>
            </a:r>
          </a:p>
          <a:p>
            <a:r>
              <a:rPr lang="it-IT" dirty="0" smtClean="0">
                <a:latin typeface="Forte" pitchFamily="66" charset="0"/>
              </a:rPr>
              <a:t>Uomo/donna/bambino</a:t>
            </a:r>
            <a:endParaRPr lang="it-IT" dirty="0">
              <a:latin typeface="Forte" pitchFamily="66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calciatore uom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000" r="30000"/>
          <a:stretch>
            <a:fillRect/>
          </a:stretch>
        </p:blipFill>
        <p:spPr>
          <a:xfrm>
            <a:off x="5286380" y="285728"/>
            <a:ext cx="2857520" cy="611981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Calciatore uomo.</a:t>
            </a:r>
            <a:br>
              <a:rPr lang="it-IT" sz="2400" dirty="0" smtClean="0"/>
            </a:br>
            <a:r>
              <a:rPr lang="it-IT" sz="2400" dirty="0" smtClean="0"/>
              <a:t>Pantaloncino bianco e maglia nera.</a:t>
            </a:r>
            <a:endParaRPr lang="it-IT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079" t="30486" r="12911" b="12362"/>
          <a:stretch/>
        </p:blipFill>
        <p:spPr bwMode="auto">
          <a:xfrm>
            <a:off x="1142976" y="1928802"/>
            <a:ext cx="3528392" cy="45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676456" y="6429396"/>
            <a:ext cx="467544" cy="167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58148" y="6429396"/>
            <a:ext cx="458268" cy="167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gina iniziale 7">
            <a:hlinkClick r:id="" action="ppaction://hlinkshowjump?jump=firstslide" highlightClick="1"/>
          </p:cNvPr>
          <p:cNvSpPr/>
          <p:nvPr/>
        </p:nvSpPr>
        <p:spPr>
          <a:xfrm>
            <a:off x="8429652" y="5857892"/>
            <a:ext cx="254972" cy="3805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6000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Calciatore bimbo.</a:t>
            </a:r>
            <a:br>
              <a:rPr lang="it-IT" sz="2400" dirty="0" smtClean="0"/>
            </a:br>
            <a:r>
              <a:rPr lang="it-IT" sz="2400" dirty="0" smtClean="0"/>
              <a:t>Pantaloncino nero e maglia bianca.</a:t>
            </a:r>
            <a:endParaRPr lang="it-IT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95" t="40677" r="70210" b="24870"/>
          <a:stretch/>
        </p:blipFill>
        <p:spPr bwMode="auto">
          <a:xfrm>
            <a:off x="5724128" y="836712"/>
            <a:ext cx="2016224" cy="54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996" t="47634" r="11028" b="11268"/>
          <a:stretch/>
        </p:blipFill>
        <p:spPr bwMode="auto">
          <a:xfrm>
            <a:off x="857224" y="2000240"/>
            <a:ext cx="3642168" cy="40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929586" y="6500834"/>
            <a:ext cx="428628" cy="1428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460432" y="5929330"/>
            <a:ext cx="254972" cy="451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ringraziano tutti quelli che mi hanno aiutato in questo percorso.</a:t>
            </a:r>
          </a:p>
          <a:p>
            <a:r>
              <a:rPr lang="it-IT" dirty="0" smtClean="0"/>
              <a:t>Il Dirigente Scolastico</a:t>
            </a:r>
          </a:p>
          <a:p>
            <a:r>
              <a:rPr lang="it-IT" dirty="0" smtClean="0"/>
              <a:t>Il Prof. De Luca Fortunato</a:t>
            </a:r>
          </a:p>
          <a:p>
            <a:r>
              <a:rPr lang="it-IT" dirty="0" smtClean="0"/>
              <a:t>Le mie compagne di classe</a:t>
            </a:r>
          </a:p>
          <a:p>
            <a:r>
              <a:rPr lang="it-IT" dirty="0" smtClean="0"/>
              <a:t>Gli addetti al laboratorio</a:t>
            </a:r>
            <a:endParaRPr lang="it-IT" dirty="0"/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8676456" y="6500834"/>
            <a:ext cx="467544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8358214" y="5929330"/>
            <a:ext cx="326410" cy="3805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8001024" y="6500834"/>
            <a:ext cx="357190" cy="1428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Percorso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hlinkClick r:id="rId3" action="ppaction://hlinksldjump"/>
              </a:rPr>
              <a:t>Linea mare</a:t>
            </a:r>
            <a:endParaRPr lang="it-IT" dirty="0" smtClean="0"/>
          </a:p>
          <a:p>
            <a:r>
              <a:rPr lang="it-IT" dirty="0" smtClean="0">
                <a:hlinkClick r:id="rId4" action="ppaction://hlinksldjump"/>
              </a:rPr>
              <a:t>Linea palestra</a:t>
            </a:r>
            <a:endParaRPr lang="it-IT" dirty="0" smtClean="0"/>
          </a:p>
          <a:p>
            <a:r>
              <a:rPr lang="it-IT" dirty="0" smtClean="0">
                <a:hlinkClick r:id="rId5" action="ppaction://hlinksldjump"/>
              </a:rPr>
              <a:t>Linea  Hobby</a:t>
            </a:r>
            <a:endParaRPr lang="it-IT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Costume da donna.</a:t>
            </a:r>
            <a:br>
              <a:rPr lang="it-IT" sz="2400" dirty="0" smtClean="0"/>
            </a:br>
            <a:r>
              <a:rPr lang="it-IT" sz="2400" dirty="0" smtClean="0"/>
              <a:t> Modello a bikini con parte superiore a fascia.</a:t>
            </a:r>
            <a:br>
              <a:rPr lang="it-IT" sz="2400" dirty="0" smtClean="0"/>
            </a:br>
            <a:r>
              <a:rPr lang="it-IT" sz="2400" dirty="0" smtClean="0"/>
              <a:t>Viola, con parte superiore a quadretti piccoli.</a:t>
            </a:r>
            <a:endParaRPr lang="it-IT" sz="2400" dirty="0"/>
          </a:p>
        </p:txBody>
      </p:sp>
      <p:pic>
        <p:nvPicPr>
          <p:cNvPr id="4" name="Segnaposto contenuto 3" descr="costume don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032" t="5034" r="35311" b="6869"/>
          <a:stretch>
            <a:fillRect/>
          </a:stretch>
        </p:blipFill>
        <p:spPr>
          <a:xfrm>
            <a:off x="1259632" y="2348880"/>
            <a:ext cx="2016224" cy="41510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309" t="32336" r="19076" b="13119"/>
          <a:stretch/>
        </p:blipFill>
        <p:spPr bwMode="auto">
          <a:xfrm>
            <a:off x="5072066" y="2214554"/>
            <a:ext cx="2812474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676456" y="6429396"/>
            <a:ext cx="467544" cy="167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858148" y="6429396"/>
            <a:ext cx="458268" cy="167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358214" y="5929330"/>
            <a:ext cx="285752" cy="4303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Costume uomo con canotta.</a:t>
            </a:r>
            <a:br>
              <a:rPr lang="it-IT" sz="2400" dirty="0" smtClean="0"/>
            </a:br>
            <a:r>
              <a:rPr lang="it-IT" sz="2400" dirty="0" smtClean="0"/>
              <a:t>Il costume è sopra il ginocchio,largo;</a:t>
            </a:r>
            <a:br>
              <a:rPr lang="it-IT" sz="2400" dirty="0" smtClean="0"/>
            </a:br>
            <a:r>
              <a:rPr lang="it-IT" sz="2400" dirty="0" smtClean="0"/>
              <a:t>è viola a righe e la canotta è nera.</a:t>
            </a:r>
            <a:endParaRPr lang="it-IT" sz="2400" dirty="0"/>
          </a:p>
        </p:txBody>
      </p:sp>
      <p:pic>
        <p:nvPicPr>
          <p:cNvPr id="4" name="Segnaposto contenuto 3" descr="costume uom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58" t="3473" r="30705" b="6217"/>
          <a:stretch>
            <a:fillRect/>
          </a:stretch>
        </p:blipFill>
        <p:spPr>
          <a:xfrm>
            <a:off x="1691680" y="1932833"/>
            <a:ext cx="1512168" cy="436848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25" t="26984" r="7232" b="12711"/>
          <a:stretch/>
        </p:blipFill>
        <p:spPr bwMode="auto">
          <a:xfrm>
            <a:off x="4920342" y="2204864"/>
            <a:ext cx="3077029" cy="42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676456" y="6525344"/>
            <a:ext cx="467544" cy="1898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929586" y="6525344"/>
            <a:ext cx="386830" cy="1898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358214" y="5857892"/>
            <a:ext cx="397848" cy="5234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Costume bimbo a pantaloncino,</a:t>
            </a:r>
            <a:br>
              <a:rPr lang="it-IT" sz="2400" dirty="0" smtClean="0"/>
            </a:br>
            <a:r>
              <a:rPr lang="it-IT" sz="2400" dirty="0" smtClean="0"/>
              <a:t>con maglietta a maniche corte.</a:t>
            </a:r>
            <a:br>
              <a:rPr lang="it-IT" sz="2400" dirty="0" smtClean="0"/>
            </a:br>
            <a:r>
              <a:rPr lang="it-IT" sz="2400" dirty="0" smtClean="0"/>
              <a:t>Il costume è rosso e la maglia è blu.</a:t>
            </a:r>
            <a:endParaRPr lang="it-IT" sz="2400" dirty="0"/>
          </a:p>
        </p:txBody>
      </p:sp>
      <p:pic>
        <p:nvPicPr>
          <p:cNvPr id="4" name="Segnaposto contenuto 3" descr="costume bimbo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5984" t="17935" r="34871" b="22064"/>
          <a:stretch/>
        </p:blipFill>
        <p:spPr>
          <a:xfrm>
            <a:off x="1357290" y="2636915"/>
            <a:ext cx="2071702" cy="365366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86" t="33247" r="2767" b="22437"/>
          <a:stretch/>
        </p:blipFill>
        <p:spPr bwMode="auto">
          <a:xfrm>
            <a:off x="4932040" y="2852936"/>
            <a:ext cx="3096344" cy="32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 flipV="1">
            <a:off x="8676456" y="6429396"/>
            <a:ext cx="467544" cy="1673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858148" y="6429396"/>
            <a:ext cx="458268" cy="167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358214" y="5929330"/>
            <a:ext cx="285752" cy="3805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Pareo donna. Colore rosa pesca.</a:t>
            </a:r>
            <a:endParaRPr lang="it-IT" sz="2400" dirty="0"/>
          </a:p>
        </p:txBody>
      </p:sp>
      <p:pic>
        <p:nvPicPr>
          <p:cNvPr id="4" name="Segnaposto contenuto 3" descr="pareo don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739" r="26087"/>
          <a:stretch>
            <a:fillRect/>
          </a:stretch>
        </p:blipFill>
        <p:spPr>
          <a:xfrm>
            <a:off x="1000100" y="2714620"/>
            <a:ext cx="1714512" cy="312225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12" t="31548" r="7635" b="13095"/>
          <a:stretch/>
        </p:blipFill>
        <p:spPr bwMode="auto">
          <a:xfrm>
            <a:off x="4714876" y="1928802"/>
            <a:ext cx="3585028" cy="40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676456" y="6429396"/>
            <a:ext cx="467544" cy="167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715272" y="6429396"/>
            <a:ext cx="529706" cy="167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358214" y="5857892"/>
            <a:ext cx="254972" cy="451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Forte" pitchFamily="66" charset="0"/>
              </a:rPr>
              <a:t>Linea palestra </a:t>
            </a:r>
          </a:p>
          <a:p>
            <a:r>
              <a:rPr lang="it-IT" dirty="0" smtClean="0">
                <a:latin typeface="Forte" pitchFamily="66" charset="0"/>
              </a:rPr>
              <a:t>uomo/donna/bambino </a:t>
            </a:r>
            <a:endParaRPr lang="it-IT" dirty="0">
              <a:latin typeface="Forte" pitchFamily="66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Completo palestra donna.</a:t>
            </a:r>
            <a:br>
              <a:rPr lang="it-IT" sz="2400" dirty="0" smtClean="0"/>
            </a:br>
            <a:r>
              <a:rPr lang="it-IT" sz="2400" dirty="0" smtClean="0"/>
              <a:t>Pantalone elasticizzato con top,</a:t>
            </a:r>
            <a:br>
              <a:rPr lang="it-IT" sz="2400" dirty="0" smtClean="0"/>
            </a:br>
            <a:r>
              <a:rPr lang="it-IT" sz="2400" dirty="0" smtClean="0"/>
              <a:t>il pantalone è nero e il top è rosso. </a:t>
            </a:r>
            <a:endParaRPr lang="it-IT" sz="2400" dirty="0"/>
          </a:p>
        </p:txBody>
      </p:sp>
      <p:pic>
        <p:nvPicPr>
          <p:cNvPr id="4" name="Segnaposto contenuto 3" descr="com.palestra don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503" r="19989"/>
          <a:stretch>
            <a:fillRect/>
          </a:stretch>
        </p:blipFill>
        <p:spPr>
          <a:xfrm>
            <a:off x="5572132" y="1000108"/>
            <a:ext cx="2428892" cy="487122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70" t="33333" r="9084" b="13492"/>
          <a:stretch/>
        </p:blipFill>
        <p:spPr bwMode="auto">
          <a:xfrm>
            <a:off x="714348" y="2285992"/>
            <a:ext cx="3323772" cy="388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676456" y="6429396"/>
            <a:ext cx="467544" cy="167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786710" y="6429396"/>
            <a:ext cx="529706" cy="167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358214" y="5857892"/>
            <a:ext cx="326410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Completo palestra uomo.</a:t>
            </a:r>
            <a:br>
              <a:rPr lang="it-IT" sz="2400" dirty="0" smtClean="0"/>
            </a:br>
            <a:r>
              <a:rPr lang="it-IT" sz="2400" dirty="0" smtClean="0"/>
              <a:t>Pantaloni al  ginocchio con maglia a maniche corte.</a:t>
            </a:r>
            <a:br>
              <a:rPr lang="it-IT" sz="2400" dirty="0" smtClean="0"/>
            </a:br>
            <a:r>
              <a:rPr lang="it-IT" sz="2400" dirty="0" smtClean="0"/>
              <a:t>Pantalone </a:t>
            </a:r>
            <a:r>
              <a:rPr lang="it-IT" sz="2200" dirty="0" smtClean="0"/>
              <a:t> </a:t>
            </a:r>
            <a:r>
              <a:rPr lang="it-IT" sz="2700" dirty="0" smtClean="0"/>
              <a:t>blu marino con maglia bianca</a:t>
            </a:r>
            <a:endParaRPr lang="it-IT" sz="2700" dirty="0"/>
          </a:p>
        </p:txBody>
      </p:sp>
      <p:pic>
        <p:nvPicPr>
          <p:cNvPr id="4" name="Segnaposto contenuto 3" descr="com.palestra uom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336" t="1146" r="27490"/>
          <a:stretch>
            <a:fillRect/>
          </a:stretch>
        </p:blipFill>
        <p:spPr>
          <a:xfrm>
            <a:off x="5929322" y="1714488"/>
            <a:ext cx="2428892" cy="4224301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07" t="23809" r="6853" b="12897"/>
          <a:stretch/>
        </p:blipFill>
        <p:spPr bwMode="auto">
          <a:xfrm>
            <a:off x="785786" y="2357430"/>
            <a:ext cx="4214842" cy="41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676456" y="6429396"/>
            <a:ext cx="467544" cy="167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7858148" y="6429396"/>
            <a:ext cx="458268" cy="167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" action="ppaction://hlinkshowjump?jump=firstslide" highlightClick="1"/>
          </p:cNvPr>
          <p:cNvSpPr/>
          <p:nvPr/>
        </p:nvSpPr>
        <p:spPr>
          <a:xfrm>
            <a:off x="8358214" y="5857892"/>
            <a:ext cx="254972" cy="451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101</Words>
  <Application>Microsoft Office PowerPoint</Application>
  <PresentationFormat>Presentazione su schermo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Equinozio</vt:lpstr>
      <vt:lpstr>SPINOSO DANIELA 2°D   2015-2016 RAPPRESENTAZIONE GRAFICA</vt:lpstr>
      <vt:lpstr>Percorso</vt:lpstr>
      <vt:lpstr>Costume da donna.  Modello a bikini con parte superiore a fascia. Viola, con parte superiore a quadretti piccoli.</vt:lpstr>
      <vt:lpstr>Costume uomo con canotta. Il costume è sopra il ginocchio,largo; è viola a righe e la canotta è nera.</vt:lpstr>
      <vt:lpstr>Costume bimbo a pantaloncino, con maglietta a maniche corte. Il costume è rosso e la maglia è blu.</vt:lpstr>
      <vt:lpstr>Pareo donna. Colore rosa pesca.</vt:lpstr>
      <vt:lpstr>Diapositiva 7</vt:lpstr>
      <vt:lpstr>Completo palestra donna. Pantalone elasticizzato con top, il pantalone è nero e il top è rosso. </vt:lpstr>
      <vt:lpstr>Completo palestra uomo. Pantaloni al  ginocchio con maglia a maniche corte. Pantalone  blu marino con maglia bianca</vt:lpstr>
      <vt:lpstr>Completo palestra bimbo.  Tuta rossa con canotta blu. Il pantalone è a righe.</vt:lpstr>
      <vt:lpstr>Diapositiva 11</vt:lpstr>
      <vt:lpstr>Calciatore uomo. Pantaloncino bianco e maglia nera.</vt:lpstr>
      <vt:lpstr>Calciatore bimbo. Pantaloncino nero e maglia bianca.</vt:lpstr>
      <vt:lpstr>Ringraziamenti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IPSIA</cp:lastModifiedBy>
  <cp:revision>24</cp:revision>
  <dcterms:created xsi:type="dcterms:W3CDTF">2016-04-20T07:14:30Z</dcterms:created>
  <dcterms:modified xsi:type="dcterms:W3CDTF">2016-05-25T11:27:55Z</dcterms:modified>
</cp:coreProperties>
</file>