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0" r:id="rId16"/>
    <p:sldId id="282" r:id="rId17"/>
    <p:sldId id="284" r:id="rId18"/>
    <p:sldId id="286" r:id="rId19"/>
    <p:sldId id="28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E5F94F-DB25-4FDC-80C4-3A96F3774723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F65BF4-DC8E-4ABB-A1CE-656FF5D6BD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Linea mare..</a:t>
            </a:r>
            <a:br>
              <a:rPr lang="it-IT" dirty="0" smtClean="0"/>
            </a:br>
            <a:r>
              <a:rPr lang="it-IT" dirty="0" smtClean="0"/>
              <a:t>Uomo-donna-bambino.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Materia : rappresentazione grafica</a:t>
            </a:r>
          </a:p>
          <a:p>
            <a:r>
              <a:rPr lang="it-IT" dirty="0" smtClean="0"/>
              <a:t>Anno scolastico : 2015/2016</a:t>
            </a:r>
          </a:p>
          <a:p>
            <a:r>
              <a:rPr lang="it-IT" dirty="0" smtClean="0"/>
              <a:t>Classe:2-D</a:t>
            </a:r>
          </a:p>
          <a:p>
            <a:r>
              <a:rPr lang="it-IT" dirty="0" smtClean="0"/>
              <a:t>LUCIA  LONGO .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38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Tuta donna:</a:t>
            </a:r>
            <a:br>
              <a:rPr lang="it-IT" dirty="0" smtClean="0"/>
            </a:br>
            <a:r>
              <a:rPr lang="it-IT" dirty="0" smtClean="0"/>
              <a:t>maglietta </a:t>
            </a:r>
            <a:r>
              <a:rPr lang="it-IT" dirty="0" err="1" smtClean="0"/>
              <a:t>smanicata</a:t>
            </a:r>
            <a:r>
              <a:rPr lang="it-IT" dirty="0" smtClean="0"/>
              <a:t> e fuso.</a:t>
            </a:r>
            <a:endParaRPr lang="it-IT" dirty="0"/>
          </a:p>
        </p:txBody>
      </p:sp>
      <p:pic>
        <p:nvPicPr>
          <p:cNvPr id="8" name="Segnaposto contenuto 7" descr="wertyuioiuygf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1235"/>
            <a:ext cx="3657600" cy="3923892"/>
          </a:xfrm>
        </p:spPr>
      </p:pic>
      <p:pic>
        <p:nvPicPr>
          <p:cNvPr id="9" name="Segnaposto contenuto 8" descr="4rtyuiuytfrdsdcfvbghj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305957"/>
            <a:ext cx="3657600" cy="3114449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161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Tuta uomo:</a:t>
            </a:r>
            <a:br>
              <a:rPr lang="it-IT" dirty="0" smtClean="0"/>
            </a:br>
            <a:r>
              <a:rPr lang="it-IT" dirty="0" smtClean="0"/>
              <a:t>canotta blu e pantaloncini neri.</a:t>
            </a:r>
            <a:endParaRPr lang="it-IT" dirty="0"/>
          </a:p>
        </p:txBody>
      </p:sp>
      <p:pic>
        <p:nvPicPr>
          <p:cNvPr id="8" name="Segnaposto contenuto 7" descr="estate maschi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58418"/>
            <a:ext cx="2592288" cy="4414645"/>
          </a:xfrm>
        </p:spPr>
      </p:pic>
      <p:pic>
        <p:nvPicPr>
          <p:cNvPr id="9" name="Segnaposto contenuto 8" descr="rtyuioiuytrewertyioiytrerty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179321"/>
            <a:ext cx="3657600" cy="3367720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508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Tuta uomo:</a:t>
            </a:r>
            <a:br>
              <a:rPr lang="it-IT" dirty="0" smtClean="0"/>
            </a:br>
            <a:r>
              <a:rPr lang="it-IT" dirty="0" smtClean="0"/>
              <a:t>canottiera bianca e pantaloncini blu scuro.</a:t>
            </a:r>
            <a:endParaRPr lang="it-IT" dirty="0"/>
          </a:p>
        </p:txBody>
      </p:sp>
      <p:pic>
        <p:nvPicPr>
          <p:cNvPr id="8" name="Segnaposto contenuto 7" descr="palestr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58419"/>
            <a:ext cx="2257257" cy="3809524"/>
          </a:xfrm>
        </p:spPr>
      </p:pic>
      <p:pic>
        <p:nvPicPr>
          <p:cNvPr id="9" name="Segnaposto contenuto 8" descr="rtyuioiuytrewertyioiytrerty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179321"/>
            <a:ext cx="3657600" cy="3367720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91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Tuta bambino:</a:t>
            </a:r>
            <a:br>
              <a:rPr lang="it-IT" dirty="0" smtClean="0"/>
            </a:br>
            <a:r>
              <a:rPr lang="it-IT" dirty="0" smtClean="0"/>
              <a:t>pantaloncini celesti.</a:t>
            </a:r>
            <a:endParaRPr lang="it-IT" dirty="0"/>
          </a:p>
        </p:txBody>
      </p:sp>
      <p:pic>
        <p:nvPicPr>
          <p:cNvPr id="8" name="Segnaposto contenuto 7" descr="deluca 3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3234" y="2391363"/>
            <a:ext cx="2905531" cy="2943636"/>
          </a:xfrm>
        </p:spPr>
      </p:pic>
      <p:pic>
        <p:nvPicPr>
          <p:cNvPr id="9" name="Segnaposto contenuto 8" descr="Immagine12345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57497" y="2572364"/>
            <a:ext cx="3077005" cy="2581635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566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643192" cy="193054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Hobby..</a:t>
            </a:r>
            <a:br>
              <a:rPr lang="it-IT" dirty="0" smtClean="0"/>
            </a:br>
            <a:r>
              <a:rPr lang="it-IT" dirty="0" smtClean="0"/>
              <a:t>Uomo-Donna-Bambino.</a:t>
            </a:r>
            <a:endParaRPr lang="it-IT" dirty="0"/>
          </a:p>
        </p:txBody>
      </p:sp>
      <p:sp>
        <p:nvSpPr>
          <p:cNvPr id="3" name="Indietro o precedente 2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ocumento 3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640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Pallavolo donna:</a:t>
            </a:r>
            <a:br>
              <a:rPr lang="it-IT" dirty="0" smtClean="0"/>
            </a:br>
            <a:r>
              <a:rPr lang="it-IT" dirty="0" smtClean="0"/>
              <a:t>maglietta e pantaloncino blu abbinato.</a:t>
            </a:r>
            <a:endParaRPr lang="it-IT" dirty="0"/>
          </a:p>
        </p:txBody>
      </p:sp>
      <p:pic>
        <p:nvPicPr>
          <p:cNvPr id="8" name="Segnaposto contenuto 7" descr="deluca 1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530073" cy="4525963"/>
          </a:xfrm>
        </p:spPr>
      </p:pic>
      <p:pic>
        <p:nvPicPr>
          <p:cNvPr id="9" name="Segnaposto contenuto 8" descr="werfdswe4567uikjnbvgfty7u8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5550" y="2310389"/>
            <a:ext cx="3400900" cy="3105584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84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Pallavolo uomo:</a:t>
            </a:r>
            <a:br>
              <a:rPr lang="it-IT" dirty="0" smtClean="0"/>
            </a:br>
            <a:r>
              <a:rPr lang="it-IT" dirty="0" smtClean="0"/>
              <a:t>maglietta e pantaloncini neri.</a:t>
            </a:r>
            <a:endParaRPr lang="it-IT" dirty="0"/>
          </a:p>
        </p:txBody>
      </p:sp>
      <p:pic>
        <p:nvPicPr>
          <p:cNvPr id="8" name="Segnaposto contenuto 7" descr="estate maschi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58419"/>
            <a:ext cx="2185249" cy="3809524"/>
          </a:xfrm>
        </p:spPr>
      </p:pic>
      <p:pic>
        <p:nvPicPr>
          <p:cNvPr id="9" name="Segnaposto contenuto 8" descr="xcvbnmkjgfdsw3e4rt5yujnbvcdfrtyu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636912"/>
            <a:ext cx="3657600" cy="2160240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1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Pallavolo bambino:</a:t>
            </a:r>
            <a:br>
              <a:rPr lang="it-IT" dirty="0" smtClean="0"/>
            </a:br>
            <a:r>
              <a:rPr lang="it-IT" dirty="0" smtClean="0"/>
              <a:t>pantaloncini celesti.</a:t>
            </a:r>
            <a:endParaRPr lang="it-IT" dirty="0"/>
          </a:p>
        </p:txBody>
      </p:sp>
      <p:pic>
        <p:nvPicPr>
          <p:cNvPr id="8" name="Segnaposto contenuto 7" descr="deluca 3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3234" y="2391363"/>
            <a:ext cx="2905531" cy="2943636"/>
          </a:xfrm>
        </p:spPr>
      </p:pic>
      <p:pic>
        <p:nvPicPr>
          <p:cNvPr id="9" name="Segnaposto contenuto 8" descr="deluca 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2761" y="2800995"/>
            <a:ext cx="2886478" cy="2124372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067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916832"/>
            <a:ext cx="7054552" cy="432048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- Ringrazio il dirigente scolastico Pietro Gentile.</a:t>
            </a:r>
            <a:br>
              <a:rPr lang="it-IT" sz="3600" dirty="0" smtClean="0"/>
            </a:br>
            <a:r>
              <a:rPr lang="it-IT" sz="3600" dirty="0" smtClean="0"/>
              <a:t>-Il professore De luca.</a:t>
            </a:r>
            <a:br>
              <a:rPr lang="it-IT" sz="3600" dirty="0" smtClean="0"/>
            </a:br>
            <a:r>
              <a:rPr lang="it-IT" sz="3600" dirty="0" smtClean="0"/>
              <a:t>-I collaboratori  tecnici.</a:t>
            </a:r>
            <a:br>
              <a:rPr lang="it-IT" sz="3600" dirty="0" smtClean="0"/>
            </a:br>
            <a:r>
              <a:rPr lang="it-IT" sz="3600" dirty="0" smtClean="0"/>
              <a:t>-Le mie compagne.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332656"/>
            <a:ext cx="6629400" cy="1066688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latin typeface="Andalus" pitchFamily="18" charset="-78"/>
                <a:cs typeface="Andalus" pitchFamily="18" charset="-78"/>
              </a:rPr>
              <a:t>Ringraziamenti.</a:t>
            </a:r>
            <a:endParaRPr lang="it-IT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Documento 4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66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it-IT" sz="9600" dirty="0" smtClean="0">
                <a:latin typeface="Andalus" pitchFamily="18" charset="-78"/>
                <a:cs typeface="Andalus" pitchFamily="18" charset="-78"/>
              </a:rPr>
              <a:t>FINE.</a:t>
            </a:r>
            <a:endParaRPr lang="it-IT" sz="9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Indietro o precedente 2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ocumento 3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677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00" dirty="0" smtClean="0"/>
              <a:t>Menù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327001" cy="468052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it-IT" sz="9600" dirty="0" smtClean="0"/>
              <a:t>-Costume donna.</a:t>
            </a:r>
          </a:p>
          <a:p>
            <a:pPr algn="l"/>
            <a:r>
              <a:rPr lang="it-IT" sz="9600" dirty="0" smtClean="0"/>
              <a:t>-Costume uomo.</a:t>
            </a:r>
          </a:p>
          <a:p>
            <a:pPr algn="l"/>
            <a:r>
              <a:rPr lang="it-IT" sz="9600" dirty="0" smtClean="0"/>
              <a:t>-Costume bambino.</a:t>
            </a:r>
          </a:p>
          <a:p>
            <a:pPr algn="l"/>
            <a:r>
              <a:rPr lang="it-IT" sz="9600" dirty="0" smtClean="0"/>
              <a:t>-Pareo donna.</a:t>
            </a:r>
          </a:p>
          <a:p>
            <a:pPr algn="l"/>
            <a:r>
              <a:rPr lang="it-IT" sz="9600" dirty="0" smtClean="0"/>
              <a:t>-Tuta donna </a:t>
            </a:r>
            <a:r>
              <a:rPr lang="it-IT" sz="9600" dirty="0" smtClean="0"/>
              <a:t>fuso.</a:t>
            </a:r>
            <a:endParaRPr lang="it-IT" sz="9600" dirty="0" smtClean="0"/>
          </a:p>
          <a:p>
            <a:pPr algn="l"/>
            <a:r>
              <a:rPr lang="it-IT" sz="9600" dirty="0" smtClean="0"/>
              <a:t>-Tuta donna pantaloni a pinocchietto.</a:t>
            </a:r>
          </a:p>
          <a:p>
            <a:pPr algn="l"/>
            <a:r>
              <a:rPr lang="it-IT" sz="9600" dirty="0" smtClean="0"/>
              <a:t>-Tuta donna pantaloncini.</a:t>
            </a:r>
          </a:p>
          <a:p>
            <a:pPr algn="l"/>
            <a:r>
              <a:rPr lang="it-IT" sz="9600" dirty="0" smtClean="0"/>
              <a:t>-Tuta uomo </a:t>
            </a:r>
            <a:r>
              <a:rPr lang="it-IT" sz="9600" dirty="0" smtClean="0"/>
              <a:t>pantaloncini.</a:t>
            </a:r>
            <a:endParaRPr lang="it-IT" sz="9600" dirty="0" smtClean="0"/>
          </a:p>
          <a:p>
            <a:pPr algn="l"/>
            <a:r>
              <a:rPr lang="it-IT" sz="9600" dirty="0" smtClean="0"/>
              <a:t>-Tuta uomo </a:t>
            </a:r>
            <a:r>
              <a:rPr lang="it-IT" sz="9600" dirty="0" smtClean="0"/>
              <a:t>pantaloncini.</a:t>
            </a:r>
            <a:endParaRPr lang="it-IT" sz="9600" dirty="0" smtClean="0"/>
          </a:p>
          <a:p>
            <a:pPr algn="l"/>
            <a:r>
              <a:rPr lang="it-IT" sz="9600" dirty="0" smtClean="0"/>
              <a:t>-Tuta bambino.</a:t>
            </a:r>
          </a:p>
          <a:p>
            <a:pPr algn="l"/>
            <a:r>
              <a:rPr lang="it-IT" sz="9600" dirty="0" smtClean="0"/>
              <a:t>-Hobby donna.</a:t>
            </a:r>
          </a:p>
          <a:p>
            <a:pPr algn="l"/>
            <a:r>
              <a:rPr lang="it-IT" sz="9600" dirty="0" smtClean="0"/>
              <a:t>-Hobby uomo.</a:t>
            </a:r>
          </a:p>
          <a:p>
            <a:pPr algn="l"/>
            <a:r>
              <a:rPr lang="it-IT" sz="9600" dirty="0" smtClean="0"/>
              <a:t>-Hobby bambino.</a:t>
            </a:r>
          </a:p>
          <a:p>
            <a:pPr marL="571500" indent="-571500" algn="l">
              <a:buFontTx/>
              <a:buChar char="-"/>
            </a:pPr>
            <a:endParaRPr lang="it-IT" sz="3600" dirty="0" smtClean="0"/>
          </a:p>
          <a:p>
            <a:pPr algn="l"/>
            <a:r>
              <a:rPr lang="it-IT" dirty="0"/>
              <a:t>-</a:t>
            </a:r>
            <a:endParaRPr lang="it-IT" dirty="0" smtClean="0"/>
          </a:p>
          <a:p>
            <a:pPr algn="l"/>
            <a:endParaRPr lang="it-IT" dirty="0" smtClean="0"/>
          </a:p>
          <a:p>
            <a:pPr algn="l"/>
            <a:endParaRPr lang="it-IT" dirty="0" smtClean="0"/>
          </a:p>
          <a:p>
            <a:pPr algn="l"/>
            <a:endParaRPr lang="it-IT" dirty="0"/>
          </a:p>
        </p:txBody>
      </p:sp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062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Costume donna a due pezzi.</a:t>
            </a:r>
            <a:endParaRPr lang="it-IT" dirty="0"/>
          </a:p>
        </p:txBody>
      </p:sp>
      <p:pic>
        <p:nvPicPr>
          <p:cNvPr id="8" name="Segnaposto contenuto 7" descr="234567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7948" y="1600200"/>
            <a:ext cx="3496104" cy="4525963"/>
          </a:xfrm>
        </p:spPr>
      </p:pic>
      <p:pic>
        <p:nvPicPr>
          <p:cNvPr id="9" name="Segnaposto contenuto 8" descr="deluca33456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2234" y="1981731"/>
            <a:ext cx="3267531" cy="3762900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846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Costume uomo a pantaloncino color rosso.</a:t>
            </a:r>
            <a:endParaRPr lang="it-IT" dirty="0"/>
          </a:p>
        </p:txBody>
      </p:sp>
      <p:pic>
        <p:nvPicPr>
          <p:cNvPr id="7" name="Segnaposto contenuto 6" descr="12345678909876543223456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3562" y="1600200"/>
            <a:ext cx="3544875" cy="4525963"/>
          </a:xfrm>
        </p:spPr>
      </p:pic>
      <p:pic>
        <p:nvPicPr>
          <p:cNvPr id="8" name="Segnaposto contenuto 7" descr="rtyuioiuytrewertyioiytrerty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179321"/>
            <a:ext cx="3657600" cy="3367720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490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Costume bambino a pantaloncino  color celestino.</a:t>
            </a:r>
            <a:endParaRPr lang="it-IT" dirty="0"/>
          </a:p>
        </p:txBody>
      </p:sp>
      <p:pic>
        <p:nvPicPr>
          <p:cNvPr id="9" name="Segnaposto contenuto 8" descr="deluca 3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3234" y="2391363"/>
            <a:ext cx="2905531" cy="2943636"/>
          </a:xfrm>
        </p:spPr>
      </p:pic>
      <p:pic>
        <p:nvPicPr>
          <p:cNvPr id="10" name="Segnaposto contenuto 9" descr="deluca 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2761" y="2800995"/>
            <a:ext cx="2886478" cy="2124372"/>
          </a:xfrm>
        </p:spPr>
      </p:pic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Documento 6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06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Pareo donna a due pezzi.</a:t>
            </a:r>
            <a:endParaRPr lang="it-IT" dirty="0"/>
          </a:p>
        </p:txBody>
      </p:sp>
      <p:pic>
        <p:nvPicPr>
          <p:cNvPr id="8" name="Segnaposto contenuto 7" descr="estate sopra del costum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6476" y="1958419"/>
            <a:ext cx="2219048" cy="3809524"/>
          </a:xfrm>
        </p:spPr>
      </p:pic>
      <p:pic>
        <p:nvPicPr>
          <p:cNvPr id="9" name="Segnaposto contenuto 8" descr="Immagine123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4602" y="2219889"/>
            <a:ext cx="3362795" cy="3286584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57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470648" cy="165618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 Linea sportiva..</a:t>
            </a:r>
            <a:br>
              <a:rPr lang="it-IT" dirty="0" smtClean="0"/>
            </a:br>
            <a:r>
              <a:rPr lang="it-IT" dirty="0" smtClean="0"/>
              <a:t>Uomo-Donna-Bambino.</a:t>
            </a:r>
            <a:endParaRPr lang="it-IT" dirty="0"/>
          </a:p>
        </p:txBody>
      </p:sp>
      <p:sp>
        <p:nvSpPr>
          <p:cNvPr id="3" name="Indietro o precedente 2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ocumento 3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Tuta donna:</a:t>
            </a:r>
            <a:br>
              <a:rPr lang="it-IT" dirty="0" smtClean="0"/>
            </a:br>
            <a:r>
              <a:rPr lang="it-IT" dirty="0" smtClean="0"/>
              <a:t>pantaloncini e maglietta a top </a:t>
            </a:r>
            <a:r>
              <a:rPr lang="it-IT" dirty="0" err="1" smtClean="0"/>
              <a:t>intreccita</a:t>
            </a:r>
            <a:r>
              <a:rPr lang="it-IT" dirty="0" smtClean="0"/>
              <a:t> dietro.</a:t>
            </a:r>
            <a:endParaRPr lang="it-IT" dirty="0"/>
          </a:p>
        </p:txBody>
      </p:sp>
      <p:pic>
        <p:nvPicPr>
          <p:cNvPr id="8" name="Segnaposto contenuto 7" descr="deluca 1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18982"/>
            <a:ext cx="3530073" cy="4177647"/>
          </a:xfrm>
        </p:spPr>
      </p:pic>
      <p:pic>
        <p:nvPicPr>
          <p:cNvPr id="9" name="Segnaposto contenuto 8" descr="werfdswe4567uikjnbvgfty7u8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5550" y="2378433"/>
            <a:ext cx="3400900" cy="2969496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878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Tuta donna:</a:t>
            </a:r>
            <a:br>
              <a:rPr lang="it-IT" dirty="0" smtClean="0"/>
            </a:br>
            <a:r>
              <a:rPr lang="it-IT" dirty="0" smtClean="0"/>
              <a:t>pantaloncini e maglietta a top.</a:t>
            </a:r>
            <a:endParaRPr lang="it-IT" dirty="0"/>
          </a:p>
        </p:txBody>
      </p:sp>
      <p:pic>
        <p:nvPicPr>
          <p:cNvPr id="8" name="Segnaposto contenuto 7" descr="weryudsdtuy545478i98765eswdtrghjouxyetsdryfukjblm nxsert87hui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1333"/>
            <a:ext cx="3657600" cy="4503696"/>
          </a:xfrm>
        </p:spPr>
      </p:pic>
      <p:pic>
        <p:nvPicPr>
          <p:cNvPr id="9" name="Segnaposto contenuto 8" descr="defgyhjunbh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7339" y="2266364"/>
            <a:ext cx="3497322" cy="3193634"/>
          </a:xfrm>
        </p:spPr>
      </p:pic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6911013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Documento 5">
            <a:hlinkClick r:id="" action="ppaction://hlinkshowjump?jump=firstslide" highlightClick="1"/>
          </p:cNvPr>
          <p:cNvSpPr/>
          <p:nvPr/>
        </p:nvSpPr>
        <p:spPr>
          <a:xfrm>
            <a:off x="7525549" y="6173541"/>
            <a:ext cx="360040" cy="43204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00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</TotalTime>
  <Words>148</Words>
  <Application>Microsoft Office PowerPoint</Application>
  <PresentationFormat>Presentazione su schermo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Tecnologia</vt:lpstr>
      <vt:lpstr>Linea mare.. Uomo-donna-bambino.</vt:lpstr>
      <vt:lpstr>Menù </vt:lpstr>
      <vt:lpstr>Costume donna a due pezzi.</vt:lpstr>
      <vt:lpstr>Costume uomo a pantaloncino color rosso.</vt:lpstr>
      <vt:lpstr>Costume bambino a pantaloncino  color celestino.</vt:lpstr>
      <vt:lpstr>Pareo donna a due pezzi.</vt:lpstr>
      <vt:lpstr> Linea sportiva.. Uomo-Donna-Bambino.</vt:lpstr>
      <vt:lpstr>Tuta donna: pantaloncini e maglietta a top intreccita dietro.</vt:lpstr>
      <vt:lpstr>Tuta donna: pantaloncini e maglietta a top.</vt:lpstr>
      <vt:lpstr>Tuta donna: maglietta smanicata e fuso.</vt:lpstr>
      <vt:lpstr>Tuta uomo: canotta blu e pantaloncini neri.</vt:lpstr>
      <vt:lpstr>Tuta uomo: canottiera bianca e pantaloncini blu scuro.</vt:lpstr>
      <vt:lpstr>Tuta bambino: pantaloncini celesti.</vt:lpstr>
      <vt:lpstr>Hobby.. Uomo-Donna-Bambino.</vt:lpstr>
      <vt:lpstr>Pallavolo donna: maglietta e pantaloncino blu abbinato.</vt:lpstr>
      <vt:lpstr>Pallavolo uomo: maglietta e pantaloncini neri.</vt:lpstr>
      <vt:lpstr>Pallavolo bambino: pantaloncini celesti.</vt:lpstr>
      <vt:lpstr>- Ringrazio il dirigente scolastico Pietro Gentile. -Il professore De luca. -I collaboratori  tecnici. -Le mie compagne.</vt:lpstr>
      <vt:lpstr>FINE.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pc</cp:lastModifiedBy>
  <cp:revision>9</cp:revision>
  <dcterms:created xsi:type="dcterms:W3CDTF">2016-05-24T14:17:04Z</dcterms:created>
  <dcterms:modified xsi:type="dcterms:W3CDTF">2016-05-25T11:19:01Z</dcterms:modified>
</cp:coreProperties>
</file>