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E3228-7F0E-46C6-B054-434722C620B7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FB54E-AC1C-4677-A17D-A956BBF7A06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B54E-AC1C-4677-A17D-A956BBF7A06B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68E3AC-D12E-43DB-A287-EEC0D13A491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662901-D317-4F5E-830E-572FD1BE98F3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 miei lavori di moda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Russo Emanuela </a:t>
            </a:r>
            <a:br>
              <a:rPr lang="it-IT" dirty="0" smtClean="0"/>
            </a:br>
            <a:r>
              <a:rPr lang="it-IT" dirty="0" smtClean="0"/>
              <a:t>2D</a:t>
            </a:r>
            <a:br>
              <a:rPr lang="it-IT" dirty="0" smtClean="0"/>
            </a:br>
            <a:r>
              <a:rPr lang="it-IT" dirty="0" smtClean="0"/>
              <a:t>2015-2016</a:t>
            </a:r>
            <a:br>
              <a:rPr lang="it-IT" dirty="0" smtClean="0"/>
            </a:br>
            <a:r>
              <a:rPr lang="it-IT" dirty="0" err="1" smtClean="0"/>
              <a:t>I.I.S.</a:t>
            </a:r>
            <a:r>
              <a:rPr lang="it-IT" dirty="0" smtClean="0"/>
              <a:t> “N.derigiffis_g.Prestia”</a:t>
            </a:r>
            <a:br>
              <a:rPr lang="it-IT" dirty="0" smtClean="0"/>
            </a:br>
            <a:r>
              <a:rPr lang="it-IT" dirty="0" err="1" smtClean="0"/>
              <a:t>t.tr.g.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</a:t>
            </a:r>
            <a:endParaRPr lang="it-IT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 smtClean="0"/>
              <a:t>Tuta bambino</a:t>
            </a:r>
            <a:br>
              <a:rPr lang="it-IT" sz="2800" dirty="0" smtClean="0"/>
            </a:br>
            <a:r>
              <a:rPr lang="it-IT" sz="2800" dirty="0" smtClean="0"/>
              <a:t>Maglia a maniche corte color nero e pantalone fino al ginocchio color bianco</a:t>
            </a:r>
            <a:endParaRPr lang="it-IT" sz="2800" dirty="0"/>
          </a:p>
        </p:txBody>
      </p:sp>
      <p:pic>
        <p:nvPicPr>
          <p:cNvPr id="5" name="Segnaposto contenuto 4" descr="Immagine tuta bimb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6303"/>
            <a:ext cx="3657600" cy="4173757"/>
          </a:xfrm>
        </p:spPr>
      </p:pic>
      <p:pic>
        <p:nvPicPr>
          <p:cNvPr id="6" name="Segnaposto contenuto 5" descr="Immagine tuta b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3181" y="2143679"/>
            <a:ext cx="3305637" cy="3439005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Tuta donna</a:t>
            </a:r>
            <a:br>
              <a:rPr lang="it-IT" sz="3200" dirty="0" smtClean="0"/>
            </a:br>
            <a:r>
              <a:rPr lang="it-IT" sz="3200" dirty="0" smtClean="0"/>
              <a:t>Maglia a fascia e pantaloncini color fucsia</a:t>
            </a:r>
            <a:endParaRPr lang="it-IT" sz="3200" dirty="0"/>
          </a:p>
        </p:txBody>
      </p:sp>
      <p:pic>
        <p:nvPicPr>
          <p:cNvPr id="5" name="Segnaposto contenuto 4" descr="Immagine tuta donna 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9385"/>
            <a:ext cx="3657600" cy="4167592"/>
          </a:xfrm>
        </p:spPr>
      </p:pic>
      <p:pic>
        <p:nvPicPr>
          <p:cNvPr id="10" name="Segnaposto contenuto 9" descr="Immagine tutta d 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89037"/>
            <a:ext cx="3657600" cy="3348289"/>
          </a:xfrm>
        </p:spPr>
      </p:pic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gina iniziale 12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 smtClean="0"/>
              <a:t>Completo donna</a:t>
            </a:r>
            <a:br>
              <a:rPr lang="it-IT" sz="3600" dirty="0" smtClean="0"/>
            </a:br>
            <a:r>
              <a:rPr lang="it-IT" sz="3600" dirty="0" smtClean="0"/>
              <a:t>Maglia a maniche corte color rossa fin sopra l’</a:t>
            </a:r>
            <a:r>
              <a:rPr lang="it-IT" sz="3600" dirty="0" err="1" smtClean="0"/>
              <a:t>ombellico</a:t>
            </a:r>
            <a:r>
              <a:rPr lang="it-IT" sz="3600" dirty="0" smtClean="0"/>
              <a:t> e pantaloni neri</a:t>
            </a:r>
            <a:endParaRPr lang="it-IT" sz="3600" dirty="0"/>
          </a:p>
        </p:txBody>
      </p:sp>
      <p:pic>
        <p:nvPicPr>
          <p:cNvPr id="5" name="Segnaposto contenuto 4" descr="Immagine tuta donna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7065"/>
            <a:ext cx="3657600" cy="3972232"/>
          </a:xfrm>
        </p:spPr>
      </p:pic>
      <p:pic>
        <p:nvPicPr>
          <p:cNvPr id="12" name="Segnaposto contenuto 11" descr="Immagine tuta d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235777"/>
            <a:ext cx="3657600" cy="3254809"/>
          </a:xfrm>
        </p:spPr>
      </p:pic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Indietro o precedente 13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gina iniziale 14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Tuta uomo</a:t>
            </a:r>
            <a:br>
              <a:rPr lang="it-IT" dirty="0" smtClean="0"/>
            </a:br>
            <a:r>
              <a:rPr lang="it-IT" dirty="0" smtClean="0"/>
              <a:t>Pantaloni rossi fino al ginocchio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Immagine tuta uom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566703" cy="4525963"/>
          </a:xfrm>
        </p:spPr>
      </p:pic>
      <p:pic>
        <p:nvPicPr>
          <p:cNvPr id="6" name="Segnaposto contenuto 5" descr="Immagine tuta u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1234" y="2162731"/>
            <a:ext cx="3629532" cy="3400900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Ringrazio il dirigente scolastico Pietro Gentile;</a:t>
            </a:r>
          </a:p>
          <a:p>
            <a:r>
              <a:rPr lang="it-IT" dirty="0" smtClean="0"/>
              <a:t>I professori;</a:t>
            </a:r>
          </a:p>
          <a:p>
            <a:r>
              <a:rPr lang="it-IT" dirty="0" smtClean="0"/>
              <a:t>Gli addetti tecnici;</a:t>
            </a:r>
          </a:p>
          <a:p>
            <a:r>
              <a:rPr lang="it-IT" dirty="0" smtClean="0"/>
              <a:t>I collaboratori;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Menù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hlinkClick r:id="rId3" action="ppaction://hlinksldjump"/>
              </a:rPr>
              <a:t>Costume donna</a:t>
            </a:r>
            <a:endParaRPr lang="it-IT" dirty="0" smtClean="0"/>
          </a:p>
          <a:p>
            <a:r>
              <a:rPr lang="it-IT" dirty="0" smtClean="0">
                <a:hlinkClick r:id="rId4" action="ppaction://hlinksldjump"/>
              </a:rPr>
              <a:t>Costume uomo </a:t>
            </a:r>
          </a:p>
          <a:p>
            <a:r>
              <a:rPr lang="it-IT" dirty="0" smtClean="0">
                <a:hlinkClick r:id="rId4" action="ppaction://hlinksldjump"/>
              </a:rPr>
              <a:t> </a:t>
            </a:r>
            <a:r>
              <a:rPr lang="it-IT" dirty="0" smtClean="0">
                <a:hlinkClick r:id="rId5" action="ppaction://hlinksldjump"/>
              </a:rPr>
              <a:t>Costume bambino</a:t>
            </a:r>
            <a:endParaRPr lang="it-IT" dirty="0" smtClean="0"/>
          </a:p>
          <a:p>
            <a:r>
              <a:rPr lang="it-IT" dirty="0" smtClean="0">
                <a:hlinkClick r:id="rId6" action="ppaction://hlinksldjump"/>
              </a:rPr>
              <a:t>Costume hobby uomo</a:t>
            </a:r>
            <a:endParaRPr lang="it-IT" dirty="0" smtClean="0"/>
          </a:p>
          <a:p>
            <a:r>
              <a:rPr lang="it-IT" dirty="0" smtClean="0">
                <a:hlinkClick r:id="rId7" action="ppaction://hlinksldjump"/>
              </a:rPr>
              <a:t>Costume hobby donna</a:t>
            </a:r>
            <a:endParaRPr lang="it-IT" dirty="0" smtClean="0"/>
          </a:p>
          <a:p>
            <a:r>
              <a:rPr lang="it-IT" dirty="0" smtClean="0">
                <a:hlinkClick r:id="rId8" action="ppaction://hlinksldjump"/>
              </a:rPr>
              <a:t>Costume maglia bambino</a:t>
            </a:r>
            <a:endParaRPr lang="it-IT" dirty="0" smtClean="0"/>
          </a:p>
          <a:p>
            <a:r>
              <a:rPr lang="it-IT" dirty="0" smtClean="0">
                <a:hlinkClick r:id="rId9" action="ppaction://hlinksldjump"/>
              </a:rPr>
              <a:t>Pareo donna...</a:t>
            </a:r>
            <a:endParaRPr lang="it-IT" dirty="0" smtClean="0"/>
          </a:p>
          <a:p>
            <a:r>
              <a:rPr lang="it-IT" dirty="0" smtClean="0">
                <a:hlinkClick r:id="rId10" action="ppaction://hlinksldjump"/>
              </a:rPr>
              <a:t>Tuta bambino.</a:t>
            </a:r>
            <a:endParaRPr lang="it-IT" dirty="0" smtClean="0"/>
          </a:p>
          <a:p>
            <a:r>
              <a:rPr lang="it-IT" dirty="0" smtClean="0">
                <a:hlinkClick r:id="rId11" action="ppaction://hlinksldjump"/>
              </a:rPr>
              <a:t>Tuta donna</a:t>
            </a:r>
            <a:endParaRPr lang="it-IT" dirty="0" smtClean="0"/>
          </a:p>
          <a:p>
            <a:r>
              <a:rPr lang="it-IT" dirty="0" smtClean="0">
                <a:hlinkClick r:id="rId12" action="ppaction://hlinksldjump"/>
              </a:rPr>
              <a:t>Completo donna..</a:t>
            </a:r>
            <a:endParaRPr lang="it-IT" dirty="0" smtClean="0"/>
          </a:p>
          <a:p>
            <a:r>
              <a:rPr lang="it-IT" dirty="0" smtClean="0">
                <a:hlinkClick r:id="rId13" action="ppaction://hlinksldjump"/>
              </a:rPr>
              <a:t>Tuta uomo</a:t>
            </a:r>
            <a:endParaRPr lang="it-IT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Costume donna</a:t>
            </a:r>
            <a:br>
              <a:rPr lang="it-IT" dirty="0" smtClean="0"/>
            </a:br>
            <a:r>
              <a:rPr lang="it-IT" dirty="0" smtClean="0"/>
              <a:t>Corpetto rosso a fascia e </a:t>
            </a:r>
            <a:r>
              <a:rPr lang="it-IT" dirty="0" err="1" smtClean="0"/>
              <a:t>mutanda</a:t>
            </a:r>
            <a:r>
              <a:rPr lang="it-IT" dirty="0" smtClean="0"/>
              <a:t> nera a vita bassa</a:t>
            </a:r>
            <a:endParaRPr lang="it-IT" dirty="0"/>
          </a:p>
        </p:txBody>
      </p:sp>
      <p:pic>
        <p:nvPicPr>
          <p:cNvPr id="5" name="Segnaposto contenuto 4" descr="Immagine costume donn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3221"/>
            <a:ext cx="3657600" cy="4139921"/>
          </a:xfrm>
        </p:spPr>
      </p:pic>
      <p:pic>
        <p:nvPicPr>
          <p:cNvPr id="6" name="Segnaposto contenuto 5" descr="Immagine costume 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00287" y="1895994"/>
            <a:ext cx="3591426" cy="3934374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Costume uomo</a:t>
            </a:r>
            <a:br>
              <a:rPr lang="it-IT" dirty="0" smtClean="0"/>
            </a:br>
            <a:r>
              <a:rPr lang="it-IT" dirty="0" smtClean="0"/>
              <a:t>Lungo fin sopra al ginocchio </a:t>
            </a:r>
            <a:r>
              <a:rPr lang="it-IT" dirty="0" err="1" smtClean="0"/>
              <a:t>blue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Immagine costume uom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096"/>
            <a:ext cx="3657600" cy="4070171"/>
          </a:xfrm>
        </p:spPr>
      </p:pic>
      <p:pic>
        <p:nvPicPr>
          <p:cNvPr id="6" name="Segnaposto contenuto 5" descr="Immagine costume u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801710"/>
            <a:ext cx="3657600" cy="4122943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Costume bambino</a:t>
            </a:r>
            <a:br>
              <a:rPr lang="it-IT" dirty="0" smtClean="0"/>
            </a:br>
            <a:r>
              <a:rPr lang="it-IT" dirty="0" smtClean="0"/>
              <a:t>Lungo fin sopra al ginocchio </a:t>
            </a:r>
            <a:r>
              <a:rPr lang="it-IT" dirty="0" err="1" smtClean="0"/>
              <a:t>blue</a:t>
            </a:r>
            <a:endParaRPr lang="it-IT" dirty="0"/>
          </a:p>
        </p:txBody>
      </p:sp>
      <p:pic>
        <p:nvPicPr>
          <p:cNvPr id="5" name="Segnaposto contenuto 4" descr="Immagine costume bimb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234" y="1867415"/>
            <a:ext cx="3629532" cy="3991532"/>
          </a:xfrm>
        </p:spPr>
      </p:pic>
      <p:pic>
        <p:nvPicPr>
          <p:cNvPr id="6" name="Segnaposto contenuto 5" descr="Immagine costume b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4708" y="2353258"/>
            <a:ext cx="2562583" cy="3019847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 smtClean="0"/>
              <a:t>Costume hobby uomo</a:t>
            </a:r>
            <a:br>
              <a:rPr lang="it-IT" sz="2800" dirty="0" smtClean="0"/>
            </a:br>
            <a:r>
              <a:rPr lang="it-IT" sz="2800" dirty="0" smtClean="0"/>
              <a:t>Canottiera nera a giromanica e pantaloni neri attaccata alla maglia </a:t>
            </a:r>
            <a:endParaRPr lang="it-IT" sz="2800" dirty="0"/>
          </a:p>
        </p:txBody>
      </p:sp>
      <p:pic>
        <p:nvPicPr>
          <p:cNvPr id="5" name="Segnaposto contenuto 4" descr="Immagine hobby maschio danz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2549"/>
            <a:ext cx="3657600" cy="4341264"/>
          </a:xfrm>
        </p:spPr>
      </p:pic>
      <p:pic>
        <p:nvPicPr>
          <p:cNvPr id="6" name="Segnaposto contenuto 5" descr="Immagine hobby danza m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883032"/>
            <a:ext cx="3657600" cy="3960298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Costume hobby donna</a:t>
            </a:r>
            <a:br>
              <a:rPr lang="it-IT" sz="2400" dirty="0" smtClean="0"/>
            </a:br>
            <a:r>
              <a:rPr lang="it-IT" sz="2400" dirty="0" smtClean="0"/>
              <a:t>Canottiera nera a giromanica</a:t>
            </a:r>
            <a:r>
              <a:rPr lang="it-IT" sz="2400" dirty="0" smtClean="0"/>
              <a:t> </a:t>
            </a:r>
            <a:r>
              <a:rPr lang="it-IT" sz="2400" dirty="0" smtClean="0"/>
              <a:t>e </a:t>
            </a:r>
            <a:r>
              <a:rPr lang="it-IT" sz="2400" dirty="0" err="1" smtClean="0"/>
              <a:t>mutanda</a:t>
            </a:r>
            <a:r>
              <a:rPr lang="it-IT" sz="2400" dirty="0" smtClean="0"/>
              <a:t> nera attaccata alla maglia</a:t>
            </a:r>
            <a:endParaRPr lang="it-IT" sz="2400" dirty="0"/>
          </a:p>
        </p:txBody>
      </p:sp>
      <p:pic>
        <p:nvPicPr>
          <p:cNvPr id="5" name="Segnaposto contenuto 4" descr="Immagine hobby danza donn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832" y="1600200"/>
            <a:ext cx="3486335" cy="4525963"/>
          </a:xfrm>
        </p:spPr>
      </p:pic>
      <p:pic>
        <p:nvPicPr>
          <p:cNvPr id="6" name="Segnaposto contenuto 5" descr="Immagine hobby danza 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09813" y="2267521"/>
            <a:ext cx="3572374" cy="3191321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Costume maglia bambino</a:t>
            </a:r>
            <a:br>
              <a:rPr lang="it-IT" dirty="0" smtClean="0"/>
            </a:br>
            <a:r>
              <a:rPr lang="it-IT" dirty="0" smtClean="0"/>
              <a:t>Maglietta color </a:t>
            </a:r>
            <a:r>
              <a:rPr lang="it-IT" dirty="0" err="1" smtClean="0"/>
              <a:t>blue</a:t>
            </a:r>
            <a:r>
              <a:rPr lang="it-IT" dirty="0" smtClean="0"/>
              <a:t> a giromanica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Immagine maglia mare bimb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724"/>
            <a:ext cx="3657600" cy="3458915"/>
          </a:xfrm>
        </p:spPr>
      </p:pic>
      <p:pic>
        <p:nvPicPr>
          <p:cNvPr id="6" name="Segnaposto contenuto 5" descr="Immagine maglia mare b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8392" y="2048415"/>
            <a:ext cx="3515216" cy="3629532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 smtClean="0"/>
              <a:t>Pareo donna </a:t>
            </a:r>
            <a:br>
              <a:rPr lang="it-IT" sz="2800" dirty="0" smtClean="0"/>
            </a:br>
            <a:r>
              <a:rPr lang="it-IT" sz="2800" dirty="0" smtClean="0"/>
              <a:t>Color </a:t>
            </a:r>
            <a:r>
              <a:rPr lang="it-IT" sz="2800" dirty="0" err="1" smtClean="0"/>
              <a:t>blue</a:t>
            </a:r>
            <a:r>
              <a:rPr lang="it-IT" sz="2800" dirty="0" smtClean="0"/>
              <a:t> con fascia sopra l’</a:t>
            </a:r>
            <a:r>
              <a:rPr lang="it-IT" sz="2800" dirty="0" err="1" smtClean="0"/>
              <a:t>ombellico</a:t>
            </a:r>
            <a:r>
              <a:rPr lang="it-IT" sz="2800" dirty="0" smtClean="0"/>
              <a:t> e gonna a pareo che scende obliquo</a:t>
            </a:r>
            <a:endParaRPr lang="it-IT" sz="2800" dirty="0"/>
          </a:p>
        </p:txBody>
      </p:sp>
      <p:pic>
        <p:nvPicPr>
          <p:cNvPr id="5" name="Segnaposto contenuto 4" descr="Immagine pareo donn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3448"/>
            <a:ext cx="3657600" cy="4199466"/>
          </a:xfrm>
        </p:spPr>
      </p:pic>
      <p:pic>
        <p:nvPicPr>
          <p:cNvPr id="6" name="Segnaposto contenuto 5" descr="Immagine pareo 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007018"/>
            <a:ext cx="3657600" cy="3712327"/>
          </a:xfrm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6660232" y="6165304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</TotalTime>
  <Words>80</Words>
  <Application>Microsoft Office PowerPoint</Application>
  <PresentationFormat>Presentazione su schermo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Tecnologia</vt:lpstr>
      <vt:lpstr>I miei lavori di moda  Russo Emanuela  2D 2015-2016 I.I.S. “N.derigiffis_g.Prestia” t.tr.g.</vt:lpstr>
      <vt:lpstr>Menù</vt:lpstr>
      <vt:lpstr>Costume donna Corpetto rosso a fascia e mutanda nera a vita bassa</vt:lpstr>
      <vt:lpstr>Costume uomo Lungo fin sopra al ginocchio blue </vt:lpstr>
      <vt:lpstr>Costume bambino Lungo fin sopra al ginocchio blue</vt:lpstr>
      <vt:lpstr>Costume hobby uomo Canottiera nera a giromanica e pantaloni neri attaccata alla maglia </vt:lpstr>
      <vt:lpstr>Costume hobby donna Canottiera nera a giromanica e mutanda nera attaccata alla maglia</vt:lpstr>
      <vt:lpstr>Costume maglia bambino Maglietta color blue a giromanica </vt:lpstr>
      <vt:lpstr>Pareo donna  Color blue con fascia sopra l’ombellico e gonna a pareo che scende obliquo</vt:lpstr>
      <vt:lpstr>Tuta bambino Maglia a maniche corte color nero e pantalone fino al ginocchio color bianco</vt:lpstr>
      <vt:lpstr>Tuta donna Maglia a fascia e pantaloncini color fucsia</vt:lpstr>
      <vt:lpstr>Completo donna Maglia a maniche corte color rossa fin sopra l’ombellico e pantaloni neri</vt:lpstr>
      <vt:lpstr>Tuta uomo Pantaloni rossi fino al ginocchio </vt:lpstr>
      <vt:lpstr>Ringraziamenti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miei lavori di moda  Russo Emanuela  2D 2015-2016 I.I.S. “N.derigiffis_g.Prestia” t.tr.g.</dc:title>
  <dc:creator>pc</dc:creator>
  <cp:lastModifiedBy>pc</cp:lastModifiedBy>
  <cp:revision>4</cp:revision>
  <dcterms:created xsi:type="dcterms:W3CDTF">2016-05-27T07:12:58Z</dcterms:created>
  <dcterms:modified xsi:type="dcterms:W3CDTF">2016-05-27T07:45:57Z</dcterms:modified>
</cp:coreProperties>
</file>